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DM Sans Medium"/>
      <p:regular r:id="rId28"/>
      <p:bold r:id="rId29"/>
      <p:italic r:id="rId30"/>
      <p:boldItalic r:id="rId31"/>
    </p:embeddedFont>
    <p:embeddedFont>
      <p:font typeface="Raleway"/>
      <p:regular r:id="rId32"/>
      <p:bold r:id="rId33"/>
      <p:italic r:id="rId34"/>
      <p:boldItalic r:id="rId35"/>
    </p:embeddedFont>
    <p:embeddedFont>
      <p:font typeface="Krub SemiBold"/>
      <p:regular r:id="rId36"/>
      <p:bold r:id="rId37"/>
      <p:italic r:id="rId38"/>
      <p:boldItalic r:id="rId39"/>
    </p:embeddedFont>
    <p:embeddedFont>
      <p:font typeface="Krub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DM Sans SemiBold"/>
      <p:regular r:id="rId48"/>
      <p:bold r:id="rId49"/>
      <p:italic r:id="rId50"/>
      <p:boldItalic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DM Sans"/>
      <p:regular r:id="rId56"/>
      <p:bold r:id="rId57"/>
      <p:italic r:id="rId58"/>
      <p:boldItalic r:id="rId59"/>
    </p:embeddedFont>
    <p:embeddedFont>
      <p:font typeface="Schibsted Grotesk Medium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8" roundtripDataSignature="AMtx7mjP05mQUJYA8a8mg/uoRsxlt/qP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rub-regular.fntdata"/><Relationship Id="rId42" Type="http://schemas.openxmlformats.org/officeDocument/2006/relationships/font" Target="fonts/Krub-italic.fntdata"/><Relationship Id="rId41" Type="http://schemas.openxmlformats.org/officeDocument/2006/relationships/font" Target="fonts/Krub-bold.fntdata"/><Relationship Id="rId44" Type="http://schemas.openxmlformats.org/officeDocument/2006/relationships/font" Target="fonts/QuattrocentoSans-regular.fntdata"/><Relationship Id="rId43" Type="http://schemas.openxmlformats.org/officeDocument/2006/relationships/font" Target="fonts/Krub-boldItalic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SemiBold-regular.fntdata"/><Relationship Id="rId47" Type="http://schemas.openxmlformats.org/officeDocument/2006/relationships/font" Target="fonts/QuattrocentoSans-boldItalic.fntdata"/><Relationship Id="rId49" Type="http://schemas.openxmlformats.org/officeDocument/2006/relationships/font" Target="fonts/DM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Medium-boldItalic.fntdata"/><Relationship Id="rId30" Type="http://schemas.openxmlformats.org/officeDocument/2006/relationships/font" Target="fonts/DMSansMedium-italic.fntdata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KrubSemiBold-bold.fntdata"/><Relationship Id="rId36" Type="http://schemas.openxmlformats.org/officeDocument/2006/relationships/font" Target="fonts/KrubSemiBold-regular.fntdata"/><Relationship Id="rId39" Type="http://schemas.openxmlformats.org/officeDocument/2006/relationships/font" Target="fonts/KrubSemiBold-boldItalic.fntdata"/><Relationship Id="rId38" Type="http://schemas.openxmlformats.org/officeDocument/2006/relationships/font" Target="fonts/KrubSemiBold-italic.fntdata"/><Relationship Id="rId62" Type="http://schemas.openxmlformats.org/officeDocument/2006/relationships/font" Target="fonts/SchibstedGroteskMedium-italic.fntdata"/><Relationship Id="rId61" Type="http://schemas.openxmlformats.org/officeDocument/2006/relationships/font" Target="fonts/SchibstedGroteskMedium-bold.fntdata"/><Relationship Id="rId20" Type="http://schemas.openxmlformats.org/officeDocument/2006/relationships/slide" Target="slides/slide16.xml"/><Relationship Id="rId64" Type="http://schemas.openxmlformats.org/officeDocument/2006/relationships/font" Target="fonts/OpenSans-regular.fntdata"/><Relationship Id="rId63" Type="http://schemas.openxmlformats.org/officeDocument/2006/relationships/font" Target="fonts/SchibstedGroteskMedium-boldItalic.fntdata"/><Relationship Id="rId22" Type="http://schemas.openxmlformats.org/officeDocument/2006/relationships/slide" Target="slides/slide18.xml"/><Relationship Id="rId66" Type="http://schemas.openxmlformats.org/officeDocument/2006/relationships/font" Target="fonts/OpenSans-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bold.fntdata"/><Relationship Id="rId24" Type="http://schemas.openxmlformats.org/officeDocument/2006/relationships/slide" Target="slides/slide20.xml"/><Relationship Id="rId68" Type="http://customschemas.google.com/relationships/presentationmetadata" Target="metadata"/><Relationship Id="rId23" Type="http://schemas.openxmlformats.org/officeDocument/2006/relationships/slide" Target="slides/slide19.xml"/><Relationship Id="rId67" Type="http://schemas.openxmlformats.org/officeDocument/2006/relationships/font" Target="fonts/OpenSans-boldItalic.fntdata"/><Relationship Id="rId60" Type="http://schemas.openxmlformats.org/officeDocument/2006/relationships/font" Target="fonts/SchibstedGrotesk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DMSansMedium-regular.fntdata"/><Relationship Id="rId27" Type="http://schemas.openxmlformats.org/officeDocument/2006/relationships/slide" Target="slides/slide23.xml"/><Relationship Id="rId29" Type="http://schemas.openxmlformats.org/officeDocument/2006/relationships/font" Target="fonts/DMSansMedium-bold.fntdata"/><Relationship Id="rId51" Type="http://schemas.openxmlformats.org/officeDocument/2006/relationships/font" Target="fonts/DMSansSemiBold-boldItalic.fntdata"/><Relationship Id="rId50" Type="http://schemas.openxmlformats.org/officeDocument/2006/relationships/font" Target="fonts/DMSansSemiBold-italic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7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6.xml"/><Relationship Id="rId54" Type="http://schemas.openxmlformats.org/officeDocument/2006/relationships/font" Target="fonts/PTSans-italic.fntdata"/><Relationship Id="rId13" Type="http://schemas.openxmlformats.org/officeDocument/2006/relationships/slide" Target="slides/slide9.xml"/><Relationship Id="rId57" Type="http://schemas.openxmlformats.org/officeDocument/2006/relationships/font" Target="fonts/DMSans-bold.fntdata"/><Relationship Id="rId12" Type="http://schemas.openxmlformats.org/officeDocument/2006/relationships/slide" Target="slides/slide8.xml"/><Relationship Id="rId56" Type="http://schemas.openxmlformats.org/officeDocument/2006/relationships/font" Target="fonts/DMSans-regular.fntdata"/><Relationship Id="rId15" Type="http://schemas.openxmlformats.org/officeDocument/2006/relationships/slide" Target="slides/slide11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DM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8" name="Google Shape;16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0" name="Google Shape;20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2" name="Google Shape;20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8" name="Google Shape;20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9" name="Google Shape;20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1f2db8568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1f2db856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1f2db8568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1" name="Google Shape;2111;g31f2db856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7" name="Google Shape;21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31c05251d0f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g31c05251d0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1" name="Google Shape;17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31c705f7e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1" name="Google Shape;2141;g31c705f7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5" name="Google Shape;2205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1" name="Google Shape;22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2" name="Google Shape;222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1" name="Google Shape;18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4" name="Google Shape;18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7" name="Google Shape;18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1" name="Google Shape;19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3" name="Google Shape;19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3" name="Google Shape;20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3" name="Google Shape;20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1"/>
          <p:cNvSpPr txBox="1"/>
          <p:nvPr>
            <p:ph type="ctrTitle"/>
          </p:nvPr>
        </p:nvSpPr>
        <p:spPr>
          <a:xfrm>
            <a:off x="3932675" y="948175"/>
            <a:ext cx="4113600" cy="26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 Medium"/>
              <a:buNone/>
              <a:defRPr sz="6500">
                <a:latin typeface="Krub"/>
                <a:ea typeface="Krub"/>
                <a:cs typeface="Krub"/>
                <a:sym typeface="Kru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" type="subTitle"/>
          </p:nvPr>
        </p:nvSpPr>
        <p:spPr>
          <a:xfrm>
            <a:off x="3932675" y="3719550"/>
            <a:ext cx="411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41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2" name="Google Shape;12;p41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3" name="Google Shape;13;p41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41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5" name="Google Shape;15;p41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41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41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41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41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41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41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41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41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41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" name="Google Shape;25;p41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41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41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41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41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41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41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41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41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41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41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41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41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1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41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1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41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41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41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41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41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41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1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1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1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1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1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1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1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1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55" name="Google Shape;55;p41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" name="Google Shape;56;p41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57" name="Google Shape;57;p41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41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41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41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41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41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41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41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41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41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41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1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1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1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1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41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41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41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41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41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41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1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1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1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1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1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1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1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1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1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1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1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1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1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1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1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1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41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41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41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97" name="Google Shape;97;p41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41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41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0" name="Google Shape;100;p41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01" name="Google Shape;101;p41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41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41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43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910" name="Google Shape;910;p43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911" name="Google Shape;911;p43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2" name="Google Shape;912;p43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913" name="Google Shape;913;p43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43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43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43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43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43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43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43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43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43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3" name="Google Shape;923;p43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3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43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953" name="Google Shape;953;p43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4" name="Google Shape;954;p43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955" name="Google Shape;955;p43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43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43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43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43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43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43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43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43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43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5" name="Google Shape;965;p43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3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43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43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43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43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43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43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43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43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995" name="Google Shape;995;p4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6" name="Google Shape;996;p4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7" name="Google Shape;997;p4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98" name="Google Shape;998;p43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999" name="Google Shape;999;p4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02" name="Google Shape;1002;p43"/>
          <p:cNvSpPr txBox="1"/>
          <p:nvPr>
            <p:ph type="title"/>
          </p:nvPr>
        </p:nvSpPr>
        <p:spPr>
          <a:xfrm>
            <a:off x="4495625" y="787638"/>
            <a:ext cx="26481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3" name="Google Shape;1003;p43"/>
          <p:cNvSpPr txBox="1"/>
          <p:nvPr>
            <p:ph idx="1" type="subTitle"/>
          </p:nvPr>
        </p:nvSpPr>
        <p:spPr>
          <a:xfrm>
            <a:off x="4495625" y="1944138"/>
            <a:ext cx="3600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04" name="Google Shape;1004;p43"/>
          <p:cNvSpPr/>
          <p:nvPr>
            <p:ph idx="2" type="pic"/>
          </p:nvPr>
        </p:nvSpPr>
        <p:spPr>
          <a:xfrm flipH="1">
            <a:off x="981575" y="754200"/>
            <a:ext cx="3217200" cy="3635100"/>
          </a:xfrm>
          <a:prstGeom prst="round1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 txBox="1"/>
          <p:nvPr>
            <p:ph type="title"/>
          </p:nvPr>
        </p:nvSpPr>
        <p:spPr>
          <a:xfrm>
            <a:off x="2380200" y="3565450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7" name="Google Shape;1007;p44"/>
          <p:cNvSpPr txBox="1"/>
          <p:nvPr>
            <p:ph idx="2" type="title"/>
          </p:nvPr>
        </p:nvSpPr>
        <p:spPr>
          <a:xfrm>
            <a:off x="961200" y="36222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8" name="Google Shape;1008;p44"/>
          <p:cNvSpPr/>
          <p:nvPr>
            <p:ph idx="3" type="pic"/>
          </p:nvPr>
        </p:nvSpPr>
        <p:spPr>
          <a:xfrm>
            <a:off x="1039975" y="618150"/>
            <a:ext cx="7036800" cy="2637900"/>
          </a:xfrm>
          <a:prstGeom prst="round1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09" name="Google Shape;1009;p44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010" name="Google Shape;1010;p44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011" name="Google Shape;1011;p44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2" name="Google Shape;1012;p44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013" name="Google Shape;1013;p44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44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4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4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44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44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4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44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44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44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23" name="Google Shape;1023;p44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4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4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4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4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4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4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4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44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4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4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4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4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4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4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4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4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4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4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4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4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4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4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4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4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44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053" name="Google Shape;1053;p44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4" name="Google Shape;1054;p44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055" name="Google Shape;1055;p44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44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44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44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44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44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44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44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44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44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65" name="Google Shape;1065;p44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4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4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4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4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4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4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4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4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4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4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4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4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4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4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4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4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4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4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4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4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4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4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4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4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44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095" name="Google Shape;1095;p44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98" name="Google Shape;1098;p44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099" name="Google Shape;1099;p44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1" name="Google Shape;1101;p44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49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104" name="Google Shape;1104;p49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06" name="Google Shape;1106;p49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107" name="Google Shape;1107;p49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49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49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49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49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49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49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49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49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49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7" name="Google Shape;1117;p49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49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147" name="Google Shape;1147;p49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48" name="Google Shape;1148;p49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149" name="Google Shape;1149;p49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49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49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49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49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49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49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49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49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49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59" name="Google Shape;1159;p49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49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189" name="Google Shape;1189;p4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92" name="Google Shape;1192;p49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193" name="Google Shape;1193;p4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96" name="Google Shape;1196;p49"/>
          <p:cNvSpPr txBox="1"/>
          <p:nvPr>
            <p:ph type="title"/>
          </p:nvPr>
        </p:nvSpPr>
        <p:spPr>
          <a:xfrm>
            <a:off x="1052538" y="2049924"/>
            <a:ext cx="34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7" name="Google Shape;1197;p49"/>
          <p:cNvSpPr txBox="1"/>
          <p:nvPr>
            <p:ph idx="1" type="subTitle"/>
          </p:nvPr>
        </p:nvSpPr>
        <p:spPr>
          <a:xfrm>
            <a:off x="1052538" y="2729421"/>
            <a:ext cx="3492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98" name="Google Shape;1198;p49"/>
          <p:cNvSpPr txBox="1"/>
          <p:nvPr>
            <p:ph idx="2" type="title"/>
          </p:nvPr>
        </p:nvSpPr>
        <p:spPr>
          <a:xfrm>
            <a:off x="1052538" y="777152"/>
            <a:ext cx="34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9" name="Google Shape;1199;p49"/>
          <p:cNvSpPr txBox="1"/>
          <p:nvPr>
            <p:ph idx="3" type="subTitle"/>
          </p:nvPr>
        </p:nvSpPr>
        <p:spPr>
          <a:xfrm>
            <a:off x="1052538" y="1456649"/>
            <a:ext cx="3492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0" name="Google Shape;1200;p49"/>
          <p:cNvSpPr txBox="1"/>
          <p:nvPr>
            <p:ph idx="4" type="title"/>
          </p:nvPr>
        </p:nvSpPr>
        <p:spPr>
          <a:xfrm>
            <a:off x="1052550" y="3322675"/>
            <a:ext cx="34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1" name="Google Shape;1201;p49"/>
          <p:cNvSpPr txBox="1"/>
          <p:nvPr>
            <p:ph idx="5" type="subTitle"/>
          </p:nvPr>
        </p:nvSpPr>
        <p:spPr>
          <a:xfrm>
            <a:off x="1052550" y="4002146"/>
            <a:ext cx="3492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52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204" name="Google Shape;1204;p52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205" name="Google Shape;1205;p52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6" name="Google Shape;1206;p52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207" name="Google Shape;1207;p52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52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52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52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52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52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52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52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52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52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7" name="Google Shape;1217;p52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52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52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52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52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52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52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52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52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52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52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52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52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52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52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52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2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2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2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2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2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52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52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52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52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52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52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52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52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6" name="Google Shape;1246;p52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247" name="Google Shape;1247;p52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48" name="Google Shape;1248;p52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249" name="Google Shape;1249;p52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52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52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52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52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52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52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52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52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52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59" name="Google Shape;1259;p52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2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52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52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2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52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2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2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2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2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52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52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52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52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52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52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52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52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52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52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52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52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2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2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2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2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2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2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2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52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289" name="Google Shape;1289;p5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0" name="Google Shape;1290;p5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1" name="Google Shape;1291;p5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92" name="Google Shape;1292;p52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293" name="Google Shape;1293;p5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4" name="Google Shape;1294;p5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5" name="Google Shape;1295;p5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96" name="Google Shape;1296;p52"/>
          <p:cNvSpPr txBox="1"/>
          <p:nvPr>
            <p:ph type="title"/>
          </p:nvPr>
        </p:nvSpPr>
        <p:spPr>
          <a:xfrm>
            <a:off x="1082900" y="815175"/>
            <a:ext cx="44481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7" name="Google Shape;1297;p52"/>
          <p:cNvSpPr txBox="1"/>
          <p:nvPr>
            <p:ph idx="1" type="subTitle"/>
          </p:nvPr>
        </p:nvSpPr>
        <p:spPr>
          <a:xfrm>
            <a:off x="1082900" y="2306838"/>
            <a:ext cx="44481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8" name="Google Shape;1298;p52"/>
          <p:cNvSpPr txBox="1"/>
          <p:nvPr/>
        </p:nvSpPr>
        <p:spPr>
          <a:xfrm>
            <a:off x="1082900" y="3511713"/>
            <a:ext cx="417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b="0" i="0" lang="en" sz="10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This presentation template was created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includes icons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0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1000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1_1_1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54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301" name="Google Shape;1301;p54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302" name="Google Shape;1302;p54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3" name="Google Shape;1303;p54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304" name="Google Shape;1304;p54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54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54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54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54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54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54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54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54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54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4" name="Google Shape;1314;p54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54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54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4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4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4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4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4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54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4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4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54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54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54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54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54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4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4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4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4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4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4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4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4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4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4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54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54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344" name="Google Shape;1344;p54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5" name="Google Shape;1345;p54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346" name="Google Shape;1346;p54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54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54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54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p54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54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54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54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54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5" name="Google Shape;1355;p54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6" name="Google Shape;1356;p54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54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54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54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54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54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54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4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54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54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54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4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54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4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4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54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54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4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4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54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54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4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4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54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54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4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4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54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54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54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386" name="Google Shape;1386;p54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7" name="Google Shape;1387;p54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8" name="Google Shape;1388;p54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89" name="Google Shape;1389;p54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390" name="Google Shape;1390;p54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1" name="Google Shape;1391;p54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2" name="Google Shape;1392;p54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93" name="Google Shape;139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4" name="Google Shape;1394;p54"/>
          <p:cNvSpPr txBox="1"/>
          <p:nvPr>
            <p:ph idx="1" type="subTitle"/>
          </p:nvPr>
        </p:nvSpPr>
        <p:spPr>
          <a:xfrm>
            <a:off x="824775" y="1113300"/>
            <a:ext cx="74079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59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398" name="Google Shape;1398;p59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399" name="Google Shape;1399;p59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00" name="Google Shape;1400;p59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401" name="Google Shape;1401;p59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59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59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59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59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59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59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59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59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59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1" name="Google Shape;1411;p59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59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59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59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59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59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59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59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59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9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59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59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9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59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59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59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9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9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9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9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9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9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9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9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9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59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59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59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59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59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441" name="Google Shape;1441;p59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42" name="Google Shape;1442;p59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443" name="Google Shape;1443;p59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59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59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59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59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59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59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59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59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59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53" name="Google Shape;1453;p59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59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59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59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59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59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59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59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59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59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59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59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59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59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59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59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59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59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59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59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59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483" name="Google Shape;1483;p5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4" name="Google Shape;1484;p5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5" name="Google Shape;1485;p5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86" name="Google Shape;1486;p59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487" name="Google Shape;1487;p5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8" name="Google Shape;1488;p5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9" name="Google Shape;1489;p5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490" name="Google Shape;1490;p59"/>
          <p:cNvGrpSpPr/>
          <p:nvPr/>
        </p:nvGrpSpPr>
        <p:grpSpPr>
          <a:xfrm>
            <a:off x="6950680" y="3954729"/>
            <a:ext cx="1301965" cy="649268"/>
            <a:chOff x="8466060" y="5366384"/>
            <a:chExt cx="916296" cy="456909"/>
          </a:xfrm>
        </p:grpSpPr>
        <p:sp>
          <p:nvSpPr>
            <p:cNvPr id="1491" name="Google Shape;1491;p59"/>
            <p:cNvSpPr/>
            <p:nvPr/>
          </p:nvSpPr>
          <p:spPr>
            <a:xfrm>
              <a:off x="8466060" y="5366384"/>
              <a:ext cx="916296" cy="456909"/>
            </a:xfrm>
            <a:custGeom>
              <a:rect b="b" l="l" r="r" t="t"/>
              <a:pathLst>
                <a:path extrusionOk="0" h="456909" w="916296">
                  <a:moveTo>
                    <a:pt x="855644" y="456909"/>
                  </a:moveTo>
                  <a:cubicBezTo>
                    <a:pt x="590647" y="448668"/>
                    <a:pt x="325650" y="448668"/>
                    <a:pt x="60654" y="456909"/>
                  </a:cubicBezTo>
                  <a:cubicBezTo>
                    <a:pt x="27132" y="456909"/>
                    <a:pt x="0" y="429743"/>
                    <a:pt x="0" y="396256"/>
                  </a:cubicBezTo>
                  <a:cubicBezTo>
                    <a:pt x="8485" y="287939"/>
                    <a:pt x="7962" y="175850"/>
                    <a:pt x="0" y="60653"/>
                  </a:cubicBezTo>
                  <a:cubicBezTo>
                    <a:pt x="0" y="27132"/>
                    <a:pt x="27167" y="0"/>
                    <a:pt x="60654" y="0"/>
                  </a:cubicBezTo>
                  <a:cubicBezTo>
                    <a:pt x="320762" y="5133"/>
                    <a:pt x="585933" y="4959"/>
                    <a:pt x="855644" y="0"/>
                  </a:cubicBezTo>
                  <a:cubicBezTo>
                    <a:pt x="889165" y="0"/>
                    <a:pt x="916297" y="27167"/>
                    <a:pt x="916297" y="60653"/>
                  </a:cubicBezTo>
                  <a:cubicBezTo>
                    <a:pt x="907952" y="175850"/>
                    <a:pt x="907428" y="287939"/>
                    <a:pt x="916297" y="396256"/>
                  </a:cubicBezTo>
                  <a:cubicBezTo>
                    <a:pt x="916297" y="429743"/>
                    <a:pt x="889131" y="456909"/>
                    <a:pt x="855644" y="4569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8549445" y="5435034"/>
              <a:ext cx="335008" cy="335008"/>
            </a:xfrm>
            <a:custGeom>
              <a:rect b="b" l="l" r="r" t="t"/>
              <a:pathLst>
                <a:path extrusionOk="0" h="335008" w="335008">
                  <a:moveTo>
                    <a:pt x="228820" y="154794"/>
                  </a:moveTo>
                  <a:cubicBezTo>
                    <a:pt x="229658" y="158914"/>
                    <a:pt x="230113" y="163174"/>
                    <a:pt x="230113" y="167539"/>
                  </a:cubicBezTo>
                  <a:cubicBezTo>
                    <a:pt x="230113" y="202108"/>
                    <a:pt x="202073" y="230148"/>
                    <a:pt x="167504" y="230148"/>
                  </a:cubicBezTo>
                  <a:cubicBezTo>
                    <a:pt x="132934" y="230148"/>
                    <a:pt x="104895" y="202108"/>
                    <a:pt x="104895" y="167539"/>
                  </a:cubicBezTo>
                  <a:cubicBezTo>
                    <a:pt x="104895" y="132970"/>
                    <a:pt x="132934" y="104930"/>
                    <a:pt x="167504" y="104930"/>
                  </a:cubicBezTo>
                  <a:lnTo>
                    <a:pt x="167504" y="0"/>
                  </a:lnTo>
                  <a:cubicBezTo>
                    <a:pt x="75005" y="0"/>
                    <a:pt x="0" y="75005"/>
                    <a:pt x="0" y="167504"/>
                  </a:cubicBezTo>
                  <a:cubicBezTo>
                    <a:pt x="0" y="260003"/>
                    <a:pt x="75005" y="335009"/>
                    <a:pt x="167504" y="335009"/>
                  </a:cubicBezTo>
                  <a:cubicBezTo>
                    <a:pt x="260003" y="335009"/>
                    <a:pt x="335008" y="260003"/>
                    <a:pt x="335008" y="167504"/>
                  </a:cubicBezTo>
                  <a:cubicBezTo>
                    <a:pt x="335008" y="155806"/>
                    <a:pt x="333786" y="144388"/>
                    <a:pt x="331516" y="133389"/>
                  </a:cubicBezTo>
                  <a:lnTo>
                    <a:pt x="228820" y="15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8739297" y="5412756"/>
              <a:ext cx="164012" cy="154759"/>
            </a:xfrm>
            <a:custGeom>
              <a:rect b="b" l="l" r="r" t="t"/>
              <a:pathLst>
                <a:path extrusionOk="0" h="154759" w="164012">
                  <a:moveTo>
                    <a:pt x="0" y="104895"/>
                  </a:moveTo>
                  <a:cubicBezTo>
                    <a:pt x="30204" y="104895"/>
                    <a:pt x="55416" y="126300"/>
                    <a:pt x="61282" y="154759"/>
                  </a:cubicBezTo>
                  <a:lnTo>
                    <a:pt x="164012" y="133389"/>
                  </a:lnTo>
                  <a:cubicBezTo>
                    <a:pt x="148264" y="57232"/>
                    <a:pt x="80801" y="0"/>
                    <a:pt x="0" y="0"/>
                  </a:cubicBezTo>
                  <a:lnTo>
                    <a:pt x="0" y="0"/>
                  </a:lnTo>
                  <a:lnTo>
                    <a:pt x="0" y="104895"/>
                  </a:lnTo>
                  <a:lnTo>
                    <a:pt x="0" y="1048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4" name="Google Shape;1494;p59"/>
            <p:cNvGrpSpPr/>
            <p:nvPr/>
          </p:nvGrpSpPr>
          <p:grpSpPr>
            <a:xfrm>
              <a:off x="8946578" y="5447221"/>
              <a:ext cx="375213" cy="288356"/>
              <a:chOff x="8946578" y="5447221"/>
              <a:chExt cx="375213" cy="288356"/>
            </a:xfrm>
          </p:grpSpPr>
          <p:sp>
            <p:nvSpPr>
              <p:cNvPr id="1495" name="Google Shape;1495;p59"/>
              <p:cNvSpPr/>
              <p:nvPr/>
            </p:nvSpPr>
            <p:spPr>
              <a:xfrm>
                <a:off x="8946578" y="571832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9"/>
              <p:cNvSpPr/>
              <p:nvPr/>
            </p:nvSpPr>
            <p:spPr>
              <a:xfrm>
                <a:off x="8946578" y="5650551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9"/>
              <p:cNvSpPr/>
              <p:nvPr/>
            </p:nvSpPr>
            <p:spPr>
              <a:xfrm>
                <a:off x="8946578" y="5582775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9"/>
              <p:cNvSpPr/>
              <p:nvPr/>
            </p:nvSpPr>
            <p:spPr>
              <a:xfrm>
                <a:off x="8946578" y="551499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9"/>
              <p:cNvSpPr/>
              <p:nvPr/>
            </p:nvSpPr>
            <p:spPr>
              <a:xfrm>
                <a:off x="9101756" y="5447221"/>
                <a:ext cx="220035" cy="17249"/>
              </a:xfrm>
              <a:custGeom>
                <a:rect b="b" l="l" r="r" t="t"/>
                <a:pathLst>
                  <a:path extrusionOk="0" h="17249" w="220035">
                    <a:moveTo>
                      <a:pt x="211707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211707" y="17250"/>
                    </a:lnTo>
                    <a:cubicBezTo>
                      <a:pt x="222811" y="17250"/>
                      <a:pt x="222811" y="0"/>
                      <a:pt x="211707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0" name="Google Shape;1500;p59"/>
          <p:cNvGrpSpPr/>
          <p:nvPr/>
        </p:nvGrpSpPr>
        <p:grpSpPr>
          <a:xfrm>
            <a:off x="886762" y="539491"/>
            <a:ext cx="1121338" cy="641104"/>
            <a:chOff x="6982762" y="6103991"/>
            <a:chExt cx="1121338" cy="641104"/>
          </a:xfrm>
        </p:grpSpPr>
        <p:sp>
          <p:nvSpPr>
            <p:cNvPr id="1501" name="Google Shape;1501;p59"/>
            <p:cNvSpPr/>
            <p:nvPr/>
          </p:nvSpPr>
          <p:spPr>
            <a:xfrm>
              <a:off x="6982762" y="6103991"/>
              <a:ext cx="1121338" cy="641104"/>
            </a:xfrm>
            <a:custGeom>
              <a:rect b="b" l="l" r="r" t="t"/>
              <a:pathLst>
                <a:path extrusionOk="0" h="641104" w="1121338">
                  <a:moveTo>
                    <a:pt x="1060755" y="641104"/>
                  </a:moveTo>
                  <a:cubicBezTo>
                    <a:pt x="678223" y="636250"/>
                    <a:pt x="323869" y="634190"/>
                    <a:pt x="60584" y="641104"/>
                  </a:cubicBezTo>
                  <a:cubicBezTo>
                    <a:pt x="27132" y="641104"/>
                    <a:pt x="0" y="613972"/>
                    <a:pt x="0" y="580521"/>
                  </a:cubicBezTo>
                  <a:cubicBezTo>
                    <a:pt x="7647" y="416962"/>
                    <a:pt x="6879" y="242649"/>
                    <a:pt x="0" y="60584"/>
                  </a:cubicBezTo>
                  <a:cubicBezTo>
                    <a:pt x="0" y="27132"/>
                    <a:pt x="27132" y="0"/>
                    <a:pt x="60584" y="0"/>
                  </a:cubicBezTo>
                  <a:cubicBezTo>
                    <a:pt x="444792" y="3806"/>
                    <a:pt x="807142" y="6006"/>
                    <a:pt x="1060755" y="0"/>
                  </a:cubicBezTo>
                  <a:cubicBezTo>
                    <a:pt x="1094208" y="0"/>
                    <a:pt x="1121339" y="27132"/>
                    <a:pt x="1121339" y="60584"/>
                  </a:cubicBezTo>
                  <a:cubicBezTo>
                    <a:pt x="1114390" y="231091"/>
                    <a:pt x="1114600" y="404496"/>
                    <a:pt x="1121339" y="580521"/>
                  </a:cubicBezTo>
                  <a:cubicBezTo>
                    <a:pt x="1121339" y="614007"/>
                    <a:pt x="1094208" y="641104"/>
                    <a:pt x="1060755" y="641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7090050" y="6331150"/>
              <a:ext cx="90726" cy="329072"/>
            </a:xfrm>
            <a:custGeom>
              <a:rect b="b" l="l" r="r" t="t"/>
              <a:pathLst>
                <a:path extrusionOk="0" h="329072" w="71862">
                  <a:moveTo>
                    <a:pt x="0" y="0"/>
                  </a:moveTo>
                  <a:lnTo>
                    <a:pt x="71862" y="0"/>
                  </a:lnTo>
                  <a:lnTo>
                    <a:pt x="71862" y="329072"/>
                  </a:lnTo>
                  <a:lnTo>
                    <a:pt x="0" y="329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7218918" y="6481126"/>
              <a:ext cx="90726" cy="179097"/>
            </a:xfrm>
            <a:custGeom>
              <a:rect b="b" l="l" r="r" t="t"/>
              <a:pathLst>
                <a:path extrusionOk="0" h="179097" w="71862">
                  <a:moveTo>
                    <a:pt x="0" y="0"/>
                  </a:moveTo>
                  <a:lnTo>
                    <a:pt x="71862" y="0"/>
                  </a:lnTo>
                  <a:lnTo>
                    <a:pt x="71862" y="179097"/>
                  </a:lnTo>
                  <a:lnTo>
                    <a:pt x="0" y="1790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7327401" y="6285720"/>
              <a:ext cx="101333" cy="370136"/>
            </a:xfrm>
            <a:custGeom>
              <a:rect b="b" l="l" r="r" t="t"/>
              <a:pathLst>
                <a:path extrusionOk="0" h="370136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370136"/>
                  </a:lnTo>
                  <a:lnTo>
                    <a:pt x="0" y="370136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7471335" y="6520721"/>
              <a:ext cx="101333" cy="135134"/>
            </a:xfrm>
            <a:custGeom>
              <a:rect b="b" l="l" r="r" t="t"/>
              <a:pathLst>
                <a:path extrusionOk="0" h="135134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135135"/>
                  </a:lnTo>
                  <a:lnTo>
                    <a:pt x="0" y="135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6" name="Google Shape;1506;p59"/>
            <p:cNvGrpSpPr/>
            <p:nvPr/>
          </p:nvGrpSpPr>
          <p:grpSpPr>
            <a:xfrm>
              <a:off x="7651995" y="6199610"/>
              <a:ext cx="348504" cy="449891"/>
              <a:chOff x="7651995" y="6199610"/>
              <a:chExt cx="348504" cy="449891"/>
            </a:xfrm>
          </p:grpSpPr>
          <p:sp>
            <p:nvSpPr>
              <p:cNvPr id="1507" name="Google Shape;1507;p59"/>
              <p:cNvSpPr/>
              <p:nvPr/>
            </p:nvSpPr>
            <p:spPr>
              <a:xfrm>
                <a:off x="7751129" y="6199610"/>
                <a:ext cx="249370" cy="12256"/>
              </a:xfrm>
              <a:custGeom>
                <a:rect b="b" l="l" r="r" t="t"/>
                <a:pathLst>
                  <a:path extrusionOk="0" h="12256" w="249370">
                    <a:moveTo>
                      <a:pt x="243111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243111" y="12256"/>
                    </a:lnTo>
                    <a:cubicBezTo>
                      <a:pt x="251457" y="12256"/>
                      <a:pt x="251457" y="0"/>
                      <a:pt x="24311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59"/>
              <p:cNvSpPr/>
              <p:nvPr/>
            </p:nvSpPr>
            <p:spPr>
              <a:xfrm>
                <a:off x="7651995" y="6287151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9"/>
              <p:cNvSpPr/>
              <p:nvPr/>
            </p:nvSpPr>
            <p:spPr>
              <a:xfrm>
                <a:off x="7651995" y="6374657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9"/>
              <p:cNvSpPr/>
              <p:nvPr/>
            </p:nvSpPr>
            <p:spPr>
              <a:xfrm>
                <a:off x="7651995" y="6462198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9"/>
              <p:cNvSpPr/>
              <p:nvPr/>
            </p:nvSpPr>
            <p:spPr>
              <a:xfrm>
                <a:off x="7651995" y="6549739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9"/>
              <p:cNvSpPr/>
              <p:nvPr/>
            </p:nvSpPr>
            <p:spPr>
              <a:xfrm>
                <a:off x="7651995" y="6637245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3" name="Google Shape;1513;p59"/>
          <p:cNvGrpSpPr/>
          <p:nvPr/>
        </p:nvGrpSpPr>
        <p:grpSpPr>
          <a:xfrm>
            <a:off x="963888" y="3954713"/>
            <a:ext cx="59100" cy="547725"/>
            <a:chOff x="1263425" y="3094400"/>
            <a:chExt cx="59100" cy="547725"/>
          </a:xfrm>
        </p:grpSpPr>
        <p:sp>
          <p:nvSpPr>
            <p:cNvPr id="1514" name="Google Shape;1514;p59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18" name="Google Shape;1518;p59"/>
          <p:cNvGrpSpPr/>
          <p:nvPr/>
        </p:nvGrpSpPr>
        <p:grpSpPr>
          <a:xfrm>
            <a:off x="8078913" y="539500"/>
            <a:ext cx="59100" cy="384850"/>
            <a:chOff x="1263425" y="3257275"/>
            <a:chExt cx="59100" cy="384850"/>
          </a:xfrm>
        </p:grpSpPr>
        <p:sp>
          <p:nvSpPr>
            <p:cNvPr id="1519" name="Google Shape;1519;p59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60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524" name="Google Shape;1524;p60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525" name="Google Shape;1525;p60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6" name="Google Shape;1526;p60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527" name="Google Shape;1527;p60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60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0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0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0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60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60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60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60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60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60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60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60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0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0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0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0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0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0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0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0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0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0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0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60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60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60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60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0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0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0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0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0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0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0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0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0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0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0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6" name="Google Shape;1566;p60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567" name="Google Shape;1567;p60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8" name="Google Shape;1568;p60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569" name="Google Shape;1569;p60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60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60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60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p60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60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60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60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60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60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9" name="Google Shape;1579;p60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0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0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0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0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0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0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0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0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0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0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0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0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0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0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0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0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0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0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0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0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0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0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8" name="Google Shape;1608;p60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609" name="Google Shape;1609;p6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0" name="Google Shape;1610;p6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1" name="Google Shape;1611;p6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12" name="Google Shape;1612;p60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613" name="Google Shape;1613;p6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616" name="Google Shape;1616;p60"/>
          <p:cNvGrpSpPr/>
          <p:nvPr/>
        </p:nvGrpSpPr>
        <p:grpSpPr>
          <a:xfrm>
            <a:off x="914696" y="3500465"/>
            <a:ext cx="803540" cy="1103589"/>
            <a:chOff x="8502899" y="1189255"/>
            <a:chExt cx="855922" cy="1175532"/>
          </a:xfrm>
        </p:grpSpPr>
        <p:grpSp>
          <p:nvGrpSpPr>
            <p:cNvPr id="1617" name="Google Shape;1617;p60"/>
            <p:cNvGrpSpPr/>
            <p:nvPr/>
          </p:nvGrpSpPr>
          <p:grpSpPr>
            <a:xfrm>
              <a:off x="8577834" y="2220818"/>
              <a:ext cx="743729" cy="143969"/>
              <a:chOff x="8577834" y="2220818"/>
              <a:chExt cx="743729" cy="143969"/>
            </a:xfrm>
          </p:grpSpPr>
          <p:sp>
            <p:nvSpPr>
              <p:cNvPr id="1618" name="Google Shape;1618;p60"/>
              <p:cNvSpPr/>
              <p:nvPr/>
            </p:nvSpPr>
            <p:spPr>
              <a:xfrm>
                <a:off x="8577834" y="2220818"/>
                <a:ext cx="743729" cy="143969"/>
              </a:xfrm>
              <a:custGeom>
                <a:rect b="b" l="l" r="r" t="t"/>
                <a:pathLst>
                  <a:path extrusionOk="0" h="143969" w="743729">
                    <a:moveTo>
                      <a:pt x="731229" y="143969"/>
                    </a:moveTo>
                    <a:lnTo>
                      <a:pt x="12501" y="143969"/>
                    </a:lnTo>
                    <a:cubicBezTo>
                      <a:pt x="5587" y="143969"/>
                      <a:pt x="0" y="138382"/>
                      <a:pt x="0" y="131468"/>
                    </a:cubicBezTo>
                    <a:lnTo>
                      <a:pt x="0" y="12501"/>
                    </a:lnTo>
                    <a:cubicBezTo>
                      <a:pt x="0" y="5587"/>
                      <a:pt x="5587" y="0"/>
                      <a:pt x="12501" y="0"/>
                    </a:cubicBezTo>
                    <a:lnTo>
                      <a:pt x="731229" y="0"/>
                    </a:lnTo>
                    <a:cubicBezTo>
                      <a:pt x="738143" y="0"/>
                      <a:pt x="743730" y="5587"/>
                      <a:pt x="743730" y="12501"/>
                    </a:cubicBezTo>
                    <a:lnTo>
                      <a:pt x="743730" y="131468"/>
                    </a:lnTo>
                    <a:cubicBezTo>
                      <a:pt x="743730" y="138382"/>
                      <a:pt x="738143" y="143969"/>
                      <a:pt x="731229" y="143969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9" name="Google Shape;1619;p60"/>
              <p:cNvGrpSpPr/>
              <p:nvPr/>
            </p:nvGrpSpPr>
            <p:grpSpPr>
              <a:xfrm>
                <a:off x="8639465" y="2240966"/>
                <a:ext cx="620503" cy="102695"/>
                <a:chOff x="8639465" y="2240966"/>
                <a:chExt cx="620503" cy="102695"/>
              </a:xfrm>
            </p:grpSpPr>
            <p:sp>
              <p:nvSpPr>
                <p:cNvPr id="1620" name="Google Shape;1620;p60"/>
                <p:cNvSpPr/>
                <p:nvPr/>
              </p:nvSpPr>
              <p:spPr>
                <a:xfrm>
                  <a:off x="863946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60"/>
                <p:cNvSpPr/>
                <p:nvPr/>
              </p:nvSpPr>
              <p:spPr>
                <a:xfrm>
                  <a:off x="872641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60"/>
                <p:cNvSpPr/>
                <p:nvPr/>
              </p:nvSpPr>
              <p:spPr>
                <a:xfrm>
                  <a:off x="8813394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60"/>
                <p:cNvSpPr/>
                <p:nvPr/>
              </p:nvSpPr>
              <p:spPr>
                <a:xfrm>
                  <a:off x="890034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60"/>
                <p:cNvSpPr/>
                <p:nvPr/>
              </p:nvSpPr>
              <p:spPr>
                <a:xfrm>
                  <a:off x="8987324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60"/>
                <p:cNvSpPr/>
                <p:nvPr/>
              </p:nvSpPr>
              <p:spPr>
                <a:xfrm>
                  <a:off x="9074270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68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60"/>
                <p:cNvSpPr/>
                <p:nvPr/>
              </p:nvSpPr>
              <p:spPr>
                <a:xfrm>
                  <a:off x="9161253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60"/>
                <p:cNvSpPr/>
                <p:nvPr/>
              </p:nvSpPr>
              <p:spPr>
                <a:xfrm>
                  <a:off x="924823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079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28" name="Google Shape;1628;p60"/>
            <p:cNvSpPr/>
            <p:nvPr/>
          </p:nvSpPr>
          <p:spPr>
            <a:xfrm>
              <a:off x="8521859" y="2076884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229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29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730" y="138382"/>
                    <a:pt x="738108" y="143969"/>
                    <a:pt x="731229" y="1439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9" name="Google Shape;1629;p60"/>
            <p:cNvGrpSpPr/>
            <p:nvPr/>
          </p:nvGrpSpPr>
          <p:grpSpPr>
            <a:xfrm>
              <a:off x="8583491" y="2097032"/>
              <a:ext cx="620467" cy="102695"/>
              <a:chOff x="8583491" y="2097032"/>
              <a:chExt cx="620467" cy="102695"/>
            </a:xfrm>
          </p:grpSpPr>
          <p:sp>
            <p:nvSpPr>
              <p:cNvPr id="1630" name="Google Shape;1630;p60"/>
              <p:cNvSpPr/>
              <p:nvPr/>
            </p:nvSpPr>
            <p:spPr>
              <a:xfrm>
                <a:off x="8583491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867043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8757420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60"/>
              <p:cNvSpPr/>
              <p:nvPr/>
            </p:nvSpPr>
            <p:spPr>
              <a:xfrm>
                <a:off x="8844367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0"/>
              <p:cNvSpPr/>
              <p:nvPr/>
            </p:nvSpPr>
            <p:spPr>
              <a:xfrm>
                <a:off x="8931349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9018296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60"/>
              <p:cNvSpPr/>
              <p:nvPr/>
            </p:nvSpPr>
            <p:spPr>
              <a:xfrm>
                <a:off x="910527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60"/>
              <p:cNvSpPr/>
              <p:nvPr/>
            </p:nvSpPr>
            <p:spPr>
              <a:xfrm>
                <a:off x="9192225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8" name="Google Shape;1638;p60"/>
            <p:cNvSpPr/>
            <p:nvPr/>
          </p:nvSpPr>
          <p:spPr>
            <a:xfrm>
              <a:off x="8615092" y="1932950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195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30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695" y="138347"/>
                    <a:pt x="738108" y="143969"/>
                    <a:pt x="731195" y="143969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9" name="Google Shape;1639;p60"/>
            <p:cNvGrpSpPr/>
            <p:nvPr/>
          </p:nvGrpSpPr>
          <p:grpSpPr>
            <a:xfrm>
              <a:off x="8676688" y="1953098"/>
              <a:ext cx="620503" cy="102695"/>
              <a:chOff x="8676688" y="1953098"/>
              <a:chExt cx="620503" cy="102695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867668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8763670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60"/>
              <p:cNvSpPr/>
              <p:nvPr/>
            </p:nvSpPr>
            <p:spPr>
              <a:xfrm>
                <a:off x="885061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60"/>
              <p:cNvSpPr/>
              <p:nvPr/>
            </p:nvSpPr>
            <p:spPr>
              <a:xfrm>
                <a:off x="8937600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60"/>
              <p:cNvSpPr/>
              <p:nvPr/>
            </p:nvSpPr>
            <p:spPr>
              <a:xfrm>
                <a:off x="902454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60"/>
              <p:cNvSpPr/>
              <p:nvPr/>
            </p:nvSpPr>
            <p:spPr>
              <a:xfrm>
                <a:off x="9111529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60"/>
              <p:cNvSpPr/>
              <p:nvPr/>
            </p:nvSpPr>
            <p:spPr>
              <a:xfrm>
                <a:off x="919847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60"/>
              <p:cNvSpPr/>
              <p:nvPr/>
            </p:nvSpPr>
            <p:spPr>
              <a:xfrm>
                <a:off x="9285458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8" name="Google Shape;1648;p60"/>
            <p:cNvSpPr/>
            <p:nvPr/>
          </p:nvSpPr>
          <p:spPr>
            <a:xfrm>
              <a:off x="8565857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60"/>
            <p:cNvSpPr/>
            <p:nvPr/>
          </p:nvSpPr>
          <p:spPr>
            <a:xfrm>
              <a:off x="9175464" y="1555236"/>
              <a:ext cx="118723" cy="11732"/>
            </a:xfrm>
            <a:custGeom>
              <a:rect b="b" l="l" r="r" t="t"/>
              <a:pathLst>
                <a:path extrusionOk="0" h="11732" w="118723">
                  <a:moveTo>
                    <a:pt x="112857" y="11733"/>
                  </a:moveTo>
                  <a:lnTo>
                    <a:pt x="5867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7" y="0"/>
                  </a:cubicBezTo>
                  <a:lnTo>
                    <a:pt x="112857" y="0"/>
                  </a:lnTo>
                  <a:cubicBezTo>
                    <a:pt x="116104" y="0"/>
                    <a:pt x="118723" y="2619"/>
                    <a:pt x="118723" y="5866"/>
                  </a:cubicBezTo>
                  <a:cubicBezTo>
                    <a:pt x="118723" y="9114"/>
                    <a:pt x="116104" y="11733"/>
                    <a:pt x="112857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60"/>
            <p:cNvSpPr/>
            <p:nvPr/>
          </p:nvSpPr>
          <p:spPr>
            <a:xfrm>
              <a:off x="9145505" y="1649202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60"/>
            <p:cNvSpPr/>
            <p:nvPr/>
          </p:nvSpPr>
          <p:spPr>
            <a:xfrm>
              <a:off x="9124484" y="1732168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60"/>
            <p:cNvSpPr/>
            <p:nvPr/>
          </p:nvSpPr>
          <p:spPr>
            <a:xfrm>
              <a:off x="9084502" y="1809653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60"/>
            <p:cNvSpPr/>
            <p:nvPr/>
          </p:nvSpPr>
          <p:spPr>
            <a:xfrm>
              <a:off x="9023395" y="1875125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60"/>
            <p:cNvSpPr/>
            <p:nvPr/>
          </p:nvSpPr>
          <p:spPr>
            <a:xfrm>
              <a:off x="9145505" y="1461270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60"/>
            <p:cNvSpPr/>
            <p:nvPr/>
          </p:nvSpPr>
          <p:spPr>
            <a:xfrm>
              <a:off x="9124484" y="1378304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60"/>
            <p:cNvSpPr/>
            <p:nvPr/>
          </p:nvSpPr>
          <p:spPr>
            <a:xfrm>
              <a:off x="9084502" y="1300855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60"/>
            <p:cNvSpPr/>
            <p:nvPr/>
          </p:nvSpPr>
          <p:spPr>
            <a:xfrm>
              <a:off x="9023395" y="1235382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60"/>
            <p:cNvSpPr/>
            <p:nvPr/>
          </p:nvSpPr>
          <p:spPr>
            <a:xfrm>
              <a:off x="8502899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60"/>
            <p:cNvSpPr/>
            <p:nvPr/>
          </p:nvSpPr>
          <p:spPr>
            <a:xfrm>
              <a:off x="8602870" y="1289227"/>
              <a:ext cx="543751" cy="543751"/>
            </a:xfrm>
            <a:custGeom>
              <a:rect b="b" l="l" r="r" t="t"/>
              <a:pathLst>
                <a:path extrusionOk="0" h="543751" w="543751">
                  <a:moveTo>
                    <a:pt x="543751" y="271876"/>
                  </a:moveTo>
                  <a:cubicBezTo>
                    <a:pt x="543751" y="422029"/>
                    <a:pt x="422028" y="543751"/>
                    <a:pt x="271875" y="543751"/>
                  </a:cubicBezTo>
                  <a:cubicBezTo>
                    <a:pt x="121722" y="543751"/>
                    <a:pt x="-1" y="422029"/>
                    <a:pt x="-1" y="271876"/>
                  </a:cubicBezTo>
                  <a:cubicBezTo>
                    <a:pt x="-1" y="121723"/>
                    <a:pt x="121722" y="0"/>
                    <a:pt x="271875" y="0"/>
                  </a:cubicBezTo>
                  <a:cubicBezTo>
                    <a:pt x="422028" y="0"/>
                    <a:pt x="543751" y="121723"/>
                    <a:pt x="543751" y="271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60"/>
            <p:cNvSpPr/>
            <p:nvPr/>
          </p:nvSpPr>
          <p:spPr>
            <a:xfrm>
              <a:off x="8780676" y="1374777"/>
              <a:ext cx="188070" cy="369333"/>
            </a:xfrm>
            <a:custGeom>
              <a:rect b="b" l="l" r="r" t="t"/>
              <a:pathLst>
                <a:path extrusionOk="0" h="369333" w="188070">
                  <a:moveTo>
                    <a:pt x="178258" y="206857"/>
                  </a:moveTo>
                  <a:cubicBezTo>
                    <a:pt x="171729" y="196696"/>
                    <a:pt x="161987" y="188036"/>
                    <a:pt x="149102" y="180878"/>
                  </a:cubicBezTo>
                  <a:cubicBezTo>
                    <a:pt x="136217" y="173720"/>
                    <a:pt x="120294" y="167120"/>
                    <a:pt x="101334" y="161149"/>
                  </a:cubicBezTo>
                  <a:cubicBezTo>
                    <a:pt x="90369" y="157657"/>
                    <a:pt x="80941" y="154340"/>
                    <a:pt x="73119" y="151162"/>
                  </a:cubicBezTo>
                  <a:cubicBezTo>
                    <a:pt x="65263" y="147985"/>
                    <a:pt x="59222" y="144144"/>
                    <a:pt x="54997" y="139674"/>
                  </a:cubicBezTo>
                  <a:cubicBezTo>
                    <a:pt x="50771" y="135170"/>
                    <a:pt x="48641" y="129268"/>
                    <a:pt x="48641" y="121901"/>
                  </a:cubicBezTo>
                  <a:cubicBezTo>
                    <a:pt x="48641" y="112682"/>
                    <a:pt x="52448" y="105768"/>
                    <a:pt x="60060" y="101159"/>
                  </a:cubicBezTo>
                  <a:cubicBezTo>
                    <a:pt x="67672" y="96550"/>
                    <a:pt x="78427" y="94245"/>
                    <a:pt x="92394" y="94245"/>
                  </a:cubicBezTo>
                  <a:cubicBezTo>
                    <a:pt x="105733" y="94245"/>
                    <a:pt x="118862" y="95956"/>
                    <a:pt x="131748" y="99378"/>
                  </a:cubicBezTo>
                  <a:cubicBezTo>
                    <a:pt x="144632" y="102800"/>
                    <a:pt x="158460" y="107828"/>
                    <a:pt x="173160" y="114428"/>
                  </a:cubicBezTo>
                  <a:lnTo>
                    <a:pt x="178015" y="65437"/>
                  </a:lnTo>
                  <a:cubicBezTo>
                    <a:pt x="167783" y="61317"/>
                    <a:pt x="155457" y="57511"/>
                    <a:pt x="141001" y="53949"/>
                  </a:cubicBezTo>
                  <a:cubicBezTo>
                    <a:pt x="132586" y="51889"/>
                    <a:pt x="123856" y="50492"/>
                    <a:pt x="114917" y="49619"/>
                  </a:cubicBezTo>
                  <a:lnTo>
                    <a:pt x="117815" y="0"/>
                  </a:lnTo>
                  <a:lnTo>
                    <a:pt x="81186" y="0"/>
                  </a:lnTo>
                  <a:lnTo>
                    <a:pt x="84048" y="49061"/>
                  </a:lnTo>
                  <a:cubicBezTo>
                    <a:pt x="67986" y="50038"/>
                    <a:pt x="54089" y="53006"/>
                    <a:pt x="42565" y="58244"/>
                  </a:cubicBezTo>
                  <a:cubicBezTo>
                    <a:pt x="28423" y="64669"/>
                    <a:pt x="17808" y="73504"/>
                    <a:pt x="10684" y="84782"/>
                  </a:cubicBezTo>
                  <a:cubicBezTo>
                    <a:pt x="3562" y="96061"/>
                    <a:pt x="35" y="108911"/>
                    <a:pt x="35" y="123367"/>
                  </a:cubicBezTo>
                  <a:cubicBezTo>
                    <a:pt x="35" y="138068"/>
                    <a:pt x="3282" y="150150"/>
                    <a:pt x="9742" y="159613"/>
                  </a:cubicBezTo>
                  <a:cubicBezTo>
                    <a:pt x="16237" y="169076"/>
                    <a:pt x="25001" y="176897"/>
                    <a:pt x="36105" y="183078"/>
                  </a:cubicBezTo>
                  <a:cubicBezTo>
                    <a:pt x="47210" y="189259"/>
                    <a:pt x="59710" y="194776"/>
                    <a:pt x="73678" y="199629"/>
                  </a:cubicBezTo>
                  <a:cubicBezTo>
                    <a:pt x="87645" y="204483"/>
                    <a:pt x="99098" y="208813"/>
                    <a:pt x="108073" y="212619"/>
                  </a:cubicBezTo>
                  <a:cubicBezTo>
                    <a:pt x="117047" y="216425"/>
                    <a:pt x="123716" y="220720"/>
                    <a:pt x="128081" y="225504"/>
                  </a:cubicBezTo>
                  <a:cubicBezTo>
                    <a:pt x="132446" y="230288"/>
                    <a:pt x="134610" y="236643"/>
                    <a:pt x="134610" y="244465"/>
                  </a:cubicBezTo>
                  <a:cubicBezTo>
                    <a:pt x="134610" y="254696"/>
                    <a:pt x="130735" y="262273"/>
                    <a:pt x="123018" y="267267"/>
                  </a:cubicBezTo>
                  <a:cubicBezTo>
                    <a:pt x="115301" y="272260"/>
                    <a:pt x="105069" y="274739"/>
                    <a:pt x="92359" y="274739"/>
                  </a:cubicBezTo>
                  <a:cubicBezTo>
                    <a:pt x="82128" y="274739"/>
                    <a:pt x="72037" y="273622"/>
                    <a:pt x="62085" y="271387"/>
                  </a:cubicBezTo>
                  <a:cubicBezTo>
                    <a:pt x="52098" y="269152"/>
                    <a:pt x="42391" y="266219"/>
                    <a:pt x="32928" y="262587"/>
                  </a:cubicBezTo>
                  <a:cubicBezTo>
                    <a:pt x="23465" y="258991"/>
                    <a:pt x="14351" y="255045"/>
                    <a:pt x="5621" y="250820"/>
                  </a:cubicBezTo>
                  <a:lnTo>
                    <a:pt x="0" y="301661"/>
                  </a:lnTo>
                  <a:cubicBezTo>
                    <a:pt x="5621" y="304420"/>
                    <a:pt x="13199" y="307248"/>
                    <a:pt x="22802" y="310181"/>
                  </a:cubicBezTo>
                  <a:cubicBezTo>
                    <a:pt x="32405" y="313115"/>
                    <a:pt x="42810" y="315594"/>
                    <a:pt x="54019" y="317654"/>
                  </a:cubicBezTo>
                  <a:cubicBezTo>
                    <a:pt x="64215" y="319540"/>
                    <a:pt x="74167" y="320517"/>
                    <a:pt x="83874" y="320657"/>
                  </a:cubicBezTo>
                  <a:lnTo>
                    <a:pt x="81151" y="369333"/>
                  </a:lnTo>
                  <a:lnTo>
                    <a:pt x="117780" y="369333"/>
                  </a:lnTo>
                  <a:lnTo>
                    <a:pt x="114952" y="319051"/>
                  </a:lnTo>
                  <a:cubicBezTo>
                    <a:pt x="124484" y="317794"/>
                    <a:pt x="132829" y="315838"/>
                    <a:pt x="139918" y="313184"/>
                  </a:cubicBezTo>
                  <a:cubicBezTo>
                    <a:pt x="153327" y="308121"/>
                    <a:pt x="163488" y="301696"/>
                    <a:pt x="170472" y="293839"/>
                  </a:cubicBezTo>
                  <a:cubicBezTo>
                    <a:pt x="177455" y="285983"/>
                    <a:pt x="182135" y="277672"/>
                    <a:pt x="184509" y="268873"/>
                  </a:cubicBezTo>
                  <a:cubicBezTo>
                    <a:pt x="186884" y="260073"/>
                    <a:pt x="188071" y="251972"/>
                    <a:pt x="188071" y="244465"/>
                  </a:cubicBezTo>
                  <a:cubicBezTo>
                    <a:pt x="188071" y="229555"/>
                    <a:pt x="184824" y="217019"/>
                    <a:pt x="178258" y="206857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60"/>
          <p:cNvGrpSpPr/>
          <p:nvPr/>
        </p:nvGrpSpPr>
        <p:grpSpPr>
          <a:xfrm rot="5400000">
            <a:off x="7857588" y="418538"/>
            <a:ext cx="59100" cy="547725"/>
            <a:chOff x="1263425" y="3094400"/>
            <a:chExt cx="59100" cy="547725"/>
          </a:xfrm>
        </p:grpSpPr>
        <p:sp>
          <p:nvSpPr>
            <p:cNvPr id="1662" name="Google Shape;1662;p60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3" name="Google Shape;1663;p60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4" name="Google Shape;1664;p60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5" name="Google Shape;1665;p60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2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106" name="Google Shape;106;p42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07" name="Google Shape;107;p42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" name="Google Shape;108;p42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09" name="Google Shape;109;p42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42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42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42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42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42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42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42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42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42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9" name="Google Shape;119;p42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2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2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2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2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2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2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2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2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2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2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2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2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42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42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42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2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2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2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2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2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2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2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2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2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2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2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2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42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49" name="Google Shape;149;p42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" name="Google Shape;150;p42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51" name="Google Shape;151;p42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42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42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2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2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2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2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2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2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2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" name="Google Shape;161;p42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2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2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2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2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2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2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2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2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2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2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2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42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91" name="Google Shape;191;p4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4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4" name="Google Shape;194;p42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95" name="Google Shape;195;p4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4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" name="Google Shape;197;p4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8" name="Google Shape;19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2" type="title"/>
          </p:nvPr>
        </p:nvSpPr>
        <p:spPr>
          <a:xfrm>
            <a:off x="1089350" y="192177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42"/>
          <p:cNvSpPr txBox="1"/>
          <p:nvPr>
            <p:ph idx="1" type="subTitle"/>
          </p:nvPr>
        </p:nvSpPr>
        <p:spPr>
          <a:xfrm>
            <a:off x="1824050" y="186822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1" name="Google Shape;201;p42"/>
          <p:cNvSpPr txBox="1"/>
          <p:nvPr>
            <p:ph idx="3" type="title"/>
          </p:nvPr>
        </p:nvSpPr>
        <p:spPr>
          <a:xfrm>
            <a:off x="1089350" y="271652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4" type="subTitle"/>
          </p:nvPr>
        </p:nvSpPr>
        <p:spPr>
          <a:xfrm>
            <a:off x="1824050" y="266297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42"/>
          <p:cNvSpPr txBox="1"/>
          <p:nvPr>
            <p:ph idx="5" type="title"/>
          </p:nvPr>
        </p:nvSpPr>
        <p:spPr>
          <a:xfrm>
            <a:off x="1089350" y="351127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42"/>
          <p:cNvSpPr txBox="1"/>
          <p:nvPr>
            <p:ph idx="6" type="subTitle"/>
          </p:nvPr>
        </p:nvSpPr>
        <p:spPr>
          <a:xfrm>
            <a:off x="1824050" y="345772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42"/>
          <p:cNvSpPr txBox="1"/>
          <p:nvPr>
            <p:ph idx="7" type="title"/>
          </p:nvPr>
        </p:nvSpPr>
        <p:spPr>
          <a:xfrm>
            <a:off x="4909075" y="192177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8" type="subTitle"/>
          </p:nvPr>
        </p:nvSpPr>
        <p:spPr>
          <a:xfrm>
            <a:off x="5643775" y="186822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42"/>
          <p:cNvSpPr txBox="1"/>
          <p:nvPr>
            <p:ph idx="9" type="title"/>
          </p:nvPr>
        </p:nvSpPr>
        <p:spPr>
          <a:xfrm>
            <a:off x="4909075" y="271652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42"/>
          <p:cNvSpPr txBox="1"/>
          <p:nvPr>
            <p:ph idx="13" type="subTitle"/>
          </p:nvPr>
        </p:nvSpPr>
        <p:spPr>
          <a:xfrm>
            <a:off x="5643775" y="266297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9" name="Google Shape;209;p42"/>
          <p:cNvSpPr txBox="1"/>
          <p:nvPr>
            <p:ph idx="14" type="title"/>
          </p:nvPr>
        </p:nvSpPr>
        <p:spPr>
          <a:xfrm>
            <a:off x="4909075" y="3511275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42"/>
          <p:cNvSpPr txBox="1"/>
          <p:nvPr>
            <p:ph idx="15" type="subTitle"/>
          </p:nvPr>
        </p:nvSpPr>
        <p:spPr>
          <a:xfrm>
            <a:off x="5643775" y="3457725"/>
            <a:ext cx="266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45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213" name="Google Shape;213;p45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214" name="Google Shape;214;p45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5" name="Google Shape;215;p45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216" name="Google Shape;216;p45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45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45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45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p45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45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45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45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45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45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6" name="Google Shape;226;p45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5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5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5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5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5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45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5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5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5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5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5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5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5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5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5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5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5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5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5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5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5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45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5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5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45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5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5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5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45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256" name="Google Shape;256;p45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7" name="Google Shape;257;p45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258" name="Google Shape;258;p45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45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5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5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5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5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5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5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5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45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8" name="Google Shape;268;p45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45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45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45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5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5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5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45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45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5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5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5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45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45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5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45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45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5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45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45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45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45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45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5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5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5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5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5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5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45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298" name="Google Shape;298;p45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45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" name="Google Shape;300;p45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01" name="Google Shape;301;p45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302" name="Google Shape;302;p45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45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" name="Google Shape;304;p45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5" name="Google Shape;30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4296725" y="3253900"/>
            <a:ext cx="36789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2" type="subTitle"/>
          </p:nvPr>
        </p:nvSpPr>
        <p:spPr>
          <a:xfrm>
            <a:off x="4296725" y="1524450"/>
            <a:ext cx="36789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3" type="subTitle"/>
          </p:nvPr>
        </p:nvSpPr>
        <p:spPr>
          <a:xfrm>
            <a:off x="4296725" y="1118150"/>
            <a:ext cx="367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p45"/>
          <p:cNvSpPr txBox="1"/>
          <p:nvPr>
            <p:ph idx="4" type="subTitle"/>
          </p:nvPr>
        </p:nvSpPr>
        <p:spPr>
          <a:xfrm>
            <a:off x="4296728" y="2847600"/>
            <a:ext cx="367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46"/>
          <p:cNvSpPr txBox="1"/>
          <p:nvPr>
            <p:ph idx="1" type="subTitle"/>
          </p:nvPr>
        </p:nvSpPr>
        <p:spPr>
          <a:xfrm>
            <a:off x="844900" y="1646700"/>
            <a:ext cx="2376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3" name="Google Shape;313;p46"/>
          <p:cNvSpPr txBox="1"/>
          <p:nvPr>
            <p:ph idx="2" type="subTitle"/>
          </p:nvPr>
        </p:nvSpPr>
        <p:spPr>
          <a:xfrm>
            <a:off x="3383688" y="2295975"/>
            <a:ext cx="23766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3" type="subTitle"/>
          </p:nvPr>
        </p:nvSpPr>
        <p:spPr>
          <a:xfrm>
            <a:off x="5922500" y="2937075"/>
            <a:ext cx="2376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idx="4" type="subTitle"/>
          </p:nvPr>
        </p:nvSpPr>
        <p:spPr>
          <a:xfrm>
            <a:off x="844900" y="1240400"/>
            <a:ext cx="2376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6" name="Google Shape;316;p46"/>
          <p:cNvSpPr txBox="1"/>
          <p:nvPr>
            <p:ph idx="5" type="subTitle"/>
          </p:nvPr>
        </p:nvSpPr>
        <p:spPr>
          <a:xfrm>
            <a:off x="3383691" y="1889675"/>
            <a:ext cx="2376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7" name="Google Shape;317;p46"/>
          <p:cNvSpPr txBox="1"/>
          <p:nvPr>
            <p:ph idx="6" type="subTitle"/>
          </p:nvPr>
        </p:nvSpPr>
        <p:spPr>
          <a:xfrm>
            <a:off x="5922501" y="2530775"/>
            <a:ext cx="2376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8" name="Google Shape;318;p46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319" name="Google Shape;319;p46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320" name="Google Shape;320;p46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1" name="Google Shape;321;p46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322" name="Google Shape;322;p46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46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46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46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46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46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46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46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46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46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2" name="Google Shape;332;p46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46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6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6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6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6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6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46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46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6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6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6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46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46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6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46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46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46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46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46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46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6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46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46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46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46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46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6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6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46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362" name="Google Shape;362;p46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3" name="Google Shape;363;p46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364" name="Google Shape;364;p46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46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46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46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46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46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46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46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46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46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4" name="Google Shape;374;p46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6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6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6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46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46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46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46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6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6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46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6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6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6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6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6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6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6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46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6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6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46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46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46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46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46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6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46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46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46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404" name="Google Shape;404;p46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46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46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07" name="Google Shape;407;p46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408" name="Google Shape;408;p46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" name="Google Shape;409;p46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" name="Google Shape;410;p46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7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413" name="Google Shape;413;p47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414" name="Google Shape;414;p47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5" name="Google Shape;415;p47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416" name="Google Shape;416;p47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47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47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47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47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47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47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47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47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47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6" name="Google Shape;426;p47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7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47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47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47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7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47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47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47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47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47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7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47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47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47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47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7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7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7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7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47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47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47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7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7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47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456" name="Google Shape;456;p47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7" name="Google Shape;457;p47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458" name="Google Shape;458;p47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47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47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47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47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47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47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47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47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47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8" name="Google Shape;468;p47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7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7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7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7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7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7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7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47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47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7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47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47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47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47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7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7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7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7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7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7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7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7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47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498" name="Google Shape;498;p47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47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47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1" name="Google Shape;501;p47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502" name="Google Shape;502;p47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" name="Google Shape;503;p47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" name="Google Shape;504;p47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05" name="Google Shape;50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6" name="Google Shape;506;p47"/>
          <p:cNvSpPr txBox="1"/>
          <p:nvPr>
            <p:ph idx="1" type="subTitle"/>
          </p:nvPr>
        </p:nvSpPr>
        <p:spPr>
          <a:xfrm>
            <a:off x="2443153" y="176728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7" name="Google Shape;507;p47"/>
          <p:cNvSpPr txBox="1"/>
          <p:nvPr>
            <p:ph idx="2" type="subTitle"/>
          </p:nvPr>
        </p:nvSpPr>
        <p:spPr>
          <a:xfrm>
            <a:off x="5482180" y="176728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p47"/>
          <p:cNvSpPr txBox="1"/>
          <p:nvPr>
            <p:ph idx="3" type="subTitle"/>
          </p:nvPr>
        </p:nvSpPr>
        <p:spPr>
          <a:xfrm>
            <a:off x="2443163" y="3309524"/>
            <a:ext cx="2811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9" name="Google Shape;509;p47"/>
          <p:cNvSpPr txBox="1"/>
          <p:nvPr>
            <p:ph idx="4" type="subTitle"/>
          </p:nvPr>
        </p:nvSpPr>
        <p:spPr>
          <a:xfrm>
            <a:off x="5482188" y="3309524"/>
            <a:ext cx="2811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47"/>
          <p:cNvSpPr txBox="1"/>
          <p:nvPr>
            <p:ph idx="5" type="subTitle"/>
          </p:nvPr>
        </p:nvSpPr>
        <p:spPr>
          <a:xfrm>
            <a:off x="2443150" y="1360971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1" name="Google Shape;511;p47"/>
          <p:cNvSpPr txBox="1"/>
          <p:nvPr>
            <p:ph idx="6" type="subTitle"/>
          </p:nvPr>
        </p:nvSpPr>
        <p:spPr>
          <a:xfrm>
            <a:off x="2443150" y="2903225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2" name="Google Shape;512;p47"/>
          <p:cNvSpPr txBox="1"/>
          <p:nvPr>
            <p:ph idx="7" type="subTitle"/>
          </p:nvPr>
        </p:nvSpPr>
        <p:spPr>
          <a:xfrm>
            <a:off x="5482150" y="1360971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" name="Google Shape;513;p47"/>
          <p:cNvSpPr txBox="1"/>
          <p:nvPr>
            <p:ph idx="8" type="subTitle"/>
          </p:nvPr>
        </p:nvSpPr>
        <p:spPr>
          <a:xfrm>
            <a:off x="5482150" y="2903225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8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516" name="Google Shape;516;p48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517" name="Google Shape;517;p48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8" name="Google Shape;518;p48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519" name="Google Shape;519;p48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48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48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48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48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48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48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48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48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48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9" name="Google Shape;529;p48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48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48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48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48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48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48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48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48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48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48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8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48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48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48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48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48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48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48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48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48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48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48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48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48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48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48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48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48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48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559" name="Google Shape;559;p48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0" name="Google Shape;560;p48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561" name="Google Shape;561;p48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48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48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48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48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48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48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48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48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48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1" name="Google Shape;571;p48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48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48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48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48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48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48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48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48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48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48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48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48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48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48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48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48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48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48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48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48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48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48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48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48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48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48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48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48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48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601" name="Google Shape;601;p48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" name="Google Shape;602;p48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" name="Google Shape;603;p48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04" name="Google Shape;604;p48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605" name="Google Shape;605;p48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" name="Google Shape;606;p48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" name="Google Shape;607;p48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08" name="Google Shape;60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9" name="Google Shape;609;p48"/>
          <p:cNvSpPr txBox="1"/>
          <p:nvPr>
            <p:ph idx="1" type="subTitle"/>
          </p:nvPr>
        </p:nvSpPr>
        <p:spPr>
          <a:xfrm>
            <a:off x="780150" y="1489112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0" name="Google Shape;610;p48"/>
          <p:cNvSpPr txBox="1"/>
          <p:nvPr>
            <p:ph idx="2" type="subTitle"/>
          </p:nvPr>
        </p:nvSpPr>
        <p:spPr>
          <a:xfrm>
            <a:off x="780150" y="3911298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1" name="Google Shape;611;p48"/>
          <p:cNvSpPr txBox="1"/>
          <p:nvPr>
            <p:ph idx="3" type="subTitle"/>
          </p:nvPr>
        </p:nvSpPr>
        <p:spPr>
          <a:xfrm>
            <a:off x="780150" y="2702725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2" name="Google Shape;612;p48"/>
          <p:cNvSpPr txBox="1"/>
          <p:nvPr>
            <p:ph idx="4" type="subTitle"/>
          </p:nvPr>
        </p:nvSpPr>
        <p:spPr>
          <a:xfrm>
            <a:off x="3868076" y="1489112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3" name="Google Shape;613;p48"/>
          <p:cNvSpPr txBox="1"/>
          <p:nvPr>
            <p:ph idx="5" type="subTitle"/>
          </p:nvPr>
        </p:nvSpPr>
        <p:spPr>
          <a:xfrm>
            <a:off x="3868076" y="2700185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4" name="Google Shape;614;p48"/>
          <p:cNvSpPr txBox="1"/>
          <p:nvPr>
            <p:ph idx="6" type="subTitle"/>
          </p:nvPr>
        </p:nvSpPr>
        <p:spPr>
          <a:xfrm>
            <a:off x="3866547" y="3911300"/>
            <a:ext cx="297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5" name="Google Shape;615;p48"/>
          <p:cNvSpPr txBox="1"/>
          <p:nvPr>
            <p:ph idx="7" type="subTitle"/>
          </p:nvPr>
        </p:nvSpPr>
        <p:spPr>
          <a:xfrm>
            <a:off x="780150" y="1087875"/>
            <a:ext cx="297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6" name="Google Shape;616;p48"/>
          <p:cNvSpPr txBox="1"/>
          <p:nvPr>
            <p:ph idx="8" type="subTitle"/>
          </p:nvPr>
        </p:nvSpPr>
        <p:spPr>
          <a:xfrm>
            <a:off x="780150" y="3504981"/>
            <a:ext cx="297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7" name="Google Shape;617;p48"/>
          <p:cNvSpPr txBox="1"/>
          <p:nvPr>
            <p:ph idx="9" type="subTitle"/>
          </p:nvPr>
        </p:nvSpPr>
        <p:spPr>
          <a:xfrm>
            <a:off x="3869447" y="2296431"/>
            <a:ext cx="297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8" name="Google Shape;618;p48"/>
          <p:cNvSpPr txBox="1"/>
          <p:nvPr>
            <p:ph idx="13" type="subTitle"/>
          </p:nvPr>
        </p:nvSpPr>
        <p:spPr>
          <a:xfrm>
            <a:off x="780150" y="2296425"/>
            <a:ext cx="2973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9" name="Google Shape;619;p48"/>
          <p:cNvSpPr txBox="1"/>
          <p:nvPr>
            <p:ph idx="14" type="subTitle"/>
          </p:nvPr>
        </p:nvSpPr>
        <p:spPr>
          <a:xfrm>
            <a:off x="3868076" y="1087875"/>
            <a:ext cx="297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0" name="Google Shape;620;p48"/>
          <p:cNvSpPr txBox="1"/>
          <p:nvPr>
            <p:ph idx="15" type="subTitle"/>
          </p:nvPr>
        </p:nvSpPr>
        <p:spPr>
          <a:xfrm>
            <a:off x="3869604" y="3504975"/>
            <a:ext cx="297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3A19A4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50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623" name="Google Shape;623;p50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624" name="Google Shape;624;p50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5" name="Google Shape;625;p50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626" name="Google Shape;626;p50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50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50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50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50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50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50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50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50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50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6" name="Google Shape;636;p50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50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50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50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50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50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50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50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50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50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50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50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50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50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50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50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50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50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50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50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50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50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50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50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50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50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50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50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50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50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666" name="Google Shape;666;p50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7" name="Google Shape;667;p50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668" name="Google Shape;668;p50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50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50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50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50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50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50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50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50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50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8" name="Google Shape;678;p50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50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50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50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50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50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50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50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50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50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50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50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50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50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50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50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50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50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50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50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50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50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50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50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50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50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50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50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50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708" name="Google Shape;708;p5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9" name="Google Shape;709;p5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0" name="Google Shape;710;p5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11" name="Google Shape;711;p50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712" name="Google Shape;712;p5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3" name="Google Shape;713;p5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4" name="Google Shape;714;p5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715" name="Google Shape;715;p50"/>
          <p:cNvSpPr txBox="1"/>
          <p:nvPr>
            <p:ph hasCustomPrompt="1" type="title"/>
          </p:nvPr>
        </p:nvSpPr>
        <p:spPr>
          <a:xfrm>
            <a:off x="3912900" y="1586500"/>
            <a:ext cx="4158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6" name="Google Shape;716;p50"/>
          <p:cNvSpPr txBox="1"/>
          <p:nvPr>
            <p:ph idx="1" type="subTitle"/>
          </p:nvPr>
        </p:nvSpPr>
        <p:spPr>
          <a:xfrm>
            <a:off x="3912900" y="2880475"/>
            <a:ext cx="356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51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719" name="Google Shape;719;p51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720" name="Google Shape;720;p51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1" name="Google Shape;721;p51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722" name="Google Shape;722;p51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51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51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51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51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51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51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51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51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51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2" name="Google Shape;732;p51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51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51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51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51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51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51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51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51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51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51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51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51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51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51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51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51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51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51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51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51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51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51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51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51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51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51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51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51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51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762" name="Google Shape;762;p51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3" name="Google Shape;763;p51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764" name="Google Shape;764;p51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51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51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51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51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51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51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51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51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51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4" name="Google Shape;774;p51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51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51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51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51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51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51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51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51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51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51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51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1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1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51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51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51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1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51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51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51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1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1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1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1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1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51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p51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804" name="Google Shape;804;p51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51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7" name="Google Shape;807;p51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808" name="Google Shape;808;p51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9" name="Google Shape;809;p51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0" name="Google Shape;810;p51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11" name="Google Shape;81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1_1_1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3"/>
          <p:cNvGrpSpPr/>
          <p:nvPr/>
        </p:nvGrpSpPr>
        <p:grpSpPr>
          <a:xfrm>
            <a:off x="132950" y="288834"/>
            <a:ext cx="8878101" cy="4565827"/>
            <a:chOff x="132949" y="231750"/>
            <a:chExt cx="8878101" cy="4680019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rect b="b" l="l" r="r" t="t"/>
                <a:pathLst>
                  <a:path extrusionOk="0" h="1080486" w="865142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6" name="Google Shape;816;p53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817" name="Google Shape;817;p53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rect b="b" l="l" r="r" t="t"/>
                  <a:pathLst>
                    <a:path extrusionOk="0" h="544011" w="544011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7" name="Google Shape;827;p53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53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3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53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53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53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rect b="b" l="l" r="r" t="t"/>
                <a:pathLst>
                  <a:path extrusionOk="0" h="111737" w="111737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53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53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rect b="b" l="l" r="r" t="t"/>
                <a:pathLst>
                  <a:path extrusionOk="0" h="689866" w="689866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53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53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53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53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53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3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53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53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53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53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3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3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3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53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53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rect b="b" l="l" r="r" t="t"/>
                <a:pathLst>
                  <a:path extrusionOk="0" h="6318616" w="411718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53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53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53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857" name="Google Shape;857;p53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rect b="b" l="l" r="r" t="t"/>
                <a:pathLst>
                  <a:path extrusionOk="0" h="1080420" w="865142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8" name="Google Shape;858;p53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859" name="Google Shape;859;p53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rect b="b" l="l" r="r" t="t"/>
                  <a:pathLst>
                    <a:path extrusionOk="0" h="544012" w="544011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53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rect b="b" l="l" r="r" t="t"/>
                  <a:pathLst>
                    <a:path extrusionOk="0" h="227971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53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rect b="b" l="l" r="r" t="t"/>
                  <a:pathLst>
                    <a:path extrusionOk="0" h="367545" w="15669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rect b="b" l="l" r="r" t="t"/>
                  <a:pathLst>
                    <a:path extrusionOk="0" h="15669" w="227971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rect b="b" l="l" r="r" t="t"/>
                  <a:pathLst>
                    <a:path extrusionOk="0" h="15669" w="97919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rect b="b" l="l" r="r" t="t"/>
                  <a:pathLst>
                    <a:path extrusionOk="0" h="15669" w="358024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rect b="b" l="l" r="r" t="t"/>
                  <a:pathLst>
                    <a:path extrusionOk="0" h="95473" w="95473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rect b="b" l="l" r="r" t="t"/>
                  <a:pathLst>
                    <a:path extrusionOk="0" h="95473" w="95472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9" name="Google Shape;869;p53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rect b="b" l="l" r="r" t="t"/>
                <a:pathLst>
                  <a:path extrusionOk="0" h="2046854" w="859258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53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rect b="b" l="l" r="r" t="t"/>
                <a:pathLst>
                  <a:path extrusionOk="0" h="98977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53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53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53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53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53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rect b="b" l="l" r="r" t="t"/>
                <a:pathLst>
                  <a:path extrusionOk="0" h="19835" w="742363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3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rect b="b" l="l" r="r" t="t"/>
                <a:pathLst>
                  <a:path extrusionOk="0" h="111738" w="111738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3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53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53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rect b="b" l="l" r="r" t="t"/>
                <a:pathLst>
                  <a:path extrusionOk="0" h="19835" w="73833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3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rect b="b" l="l" r="r" t="t"/>
                <a:pathLst>
                  <a:path extrusionOk="0" h="689866" w="689865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3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rect b="b" l="l" r="r" t="t"/>
                <a:pathLst>
                  <a:path extrusionOk="0" h="289064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3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3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rect b="b" l="l" r="r" t="t"/>
                <a:pathLst>
                  <a:path extrusionOk="0" h="465993" w="19835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3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rect b="b" l="l" r="r" t="t"/>
                <a:pathLst>
                  <a:path extrusionOk="0" h="19835" w="289064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3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rect b="b" l="l" r="r" t="t"/>
                <a:pathLst>
                  <a:path extrusionOk="0" h="19835" w="124167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3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rect b="b" l="l" r="r" t="t"/>
                <a:pathLst>
                  <a:path extrusionOk="0" h="19835" w="45396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3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53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rect b="b" l="l" r="r" t="t"/>
                <a:pathLst>
                  <a:path extrusionOk="0" h="121060" w="120993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53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rect b="b" l="l" r="r" t="t"/>
                <a:pathLst>
                  <a:path extrusionOk="0" h="121060" w="120994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53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rect b="b" l="l" r="r" t="t"/>
                <a:pathLst>
                  <a:path extrusionOk="0" h="664345" w="664344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rect b="b" l="l" r="r" t="t"/>
                <a:pathLst>
                  <a:path extrusionOk="0" h="3734031" w="4990587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53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53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rect b="b" l="l" r="r" t="t"/>
                <a:pathLst>
                  <a:path extrusionOk="0" h="120994" w="12106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rect b="b" l="l" r="r" t="t"/>
                <a:pathLst>
                  <a:path extrusionOk="0" h="6318550" w="4117179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rect b="b" l="l" r="r" t="t"/>
                <a:pathLst>
                  <a:path extrusionOk="0" h="111737" w="111738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rect b="b" l="l" r="r" t="t"/>
                <a:pathLst>
                  <a:path extrusionOk="0" h="19835" w="1673755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53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2" name="Google Shape;902;p53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903" name="Google Shape;903;p5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06" name="Google Shape;90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53"/>
          <p:cNvSpPr txBox="1"/>
          <p:nvPr>
            <p:ph idx="1" type="subTitle"/>
          </p:nvPr>
        </p:nvSpPr>
        <p:spPr>
          <a:xfrm>
            <a:off x="824775" y="1113300"/>
            <a:ext cx="7407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b="1"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b="0" i="0" sz="12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XPFHvOOAFn0" TargetMode="External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ywa7lk3G1fM" TargetMode="External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eFcuBpOAHkA" TargetMode="External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sercotec.cl/" TargetMode="External"/><Relationship Id="rId4" Type="http://schemas.openxmlformats.org/officeDocument/2006/relationships/hyperlink" Target="https://www.sii.cl/sobre_el_sii/estadisticas_de_empresas.html" TargetMode="External"/><Relationship Id="rId5" Type="http://schemas.openxmlformats.org/officeDocument/2006/relationships/hyperlink" Target="https://www.economia.gob.cl/estudios-y-encuesta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"/>
          <p:cNvSpPr txBox="1"/>
          <p:nvPr>
            <p:ph type="ctrTitle"/>
          </p:nvPr>
        </p:nvSpPr>
        <p:spPr>
          <a:xfrm>
            <a:off x="3932675" y="948175"/>
            <a:ext cx="41136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100"/>
            </a:br>
            <a:r>
              <a:rPr lang="en" sz="5100"/>
              <a:t>S.A.L</a:t>
            </a:r>
            <a:endParaRPr sz="3900"/>
          </a:p>
        </p:txBody>
      </p:sp>
      <p:sp>
        <p:nvSpPr>
          <p:cNvPr id="1671" name="Google Shape;1671;p1"/>
          <p:cNvSpPr txBox="1"/>
          <p:nvPr>
            <p:ph idx="1" type="subTitle"/>
          </p:nvPr>
        </p:nvSpPr>
        <p:spPr>
          <a:xfrm>
            <a:off x="3969686" y="3242376"/>
            <a:ext cx="4113600" cy="59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Sistema de Almacenamiento Logístico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solidFill>
                  <a:srgbClr val="12126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Presentación Final </a:t>
            </a:r>
            <a:r>
              <a:rPr lang="en" sz="1200">
                <a:solidFill>
                  <a:srgbClr val="FFC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Capstone </a:t>
            </a:r>
            <a:endParaRPr sz="1200">
              <a:solidFill>
                <a:srgbClr val="FFC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672" name="Google Shape;1672;p1"/>
          <p:cNvGrpSpPr/>
          <p:nvPr/>
        </p:nvGrpSpPr>
        <p:grpSpPr>
          <a:xfrm>
            <a:off x="2537691" y="1754670"/>
            <a:ext cx="970266" cy="483821"/>
            <a:chOff x="8466060" y="5366384"/>
            <a:chExt cx="916296" cy="456909"/>
          </a:xfrm>
        </p:grpSpPr>
        <p:sp>
          <p:nvSpPr>
            <p:cNvPr id="1673" name="Google Shape;1673;p1"/>
            <p:cNvSpPr/>
            <p:nvPr/>
          </p:nvSpPr>
          <p:spPr>
            <a:xfrm>
              <a:off x="8466060" y="5366384"/>
              <a:ext cx="916296" cy="456909"/>
            </a:xfrm>
            <a:custGeom>
              <a:rect b="b" l="l" r="r" t="t"/>
              <a:pathLst>
                <a:path extrusionOk="0" h="456909" w="916296">
                  <a:moveTo>
                    <a:pt x="855644" y="456909"/>
                  </a:moveTo>
                  <a:cubicBezTo>
                    <a:pt x="590647" y="448668"/>
                    <a:pt x="325650" y="448668"/>
                    <a:pt x="60654" y="456909"/>
                  </a:cubicBezTo>
                  <a:cubicBezTo>
                    <a:pt x="27132" y="456909"/>
                    <a:pt x="0" y="429743"/>
                    <a:pt x="0" y="396256"/>
                  </a:cubicBezTo>
                  <a:cubicBezTo>
                    <a:pt x="8485" y="287939"/>
                    <a:pt x="7962" y="175850"/>
                    <a:pt x="0" y="60653"/>
                  </a:cubicBezTo>
                  <a:cubicBezTo>
                    <a:pt x="0" y="27132"/>
                    <a:pt x="27167" y="0"/>
                    <a:pt x="60654" y="0"/>
                  </a:cubicBezTo>
                  <a:cubicBezTo>
                    <a:pt x="320762" y="5133"/>
                    <a:pt x="585933" y="4959"/>
                    <a:pt x="855644" y="0"/>
                  </a:cubicBezTo>
                  <a:cubicBezTo>
                    <a:pt x="889165" y="0"/>
                    <a:pt x="916297" y="27167"/>
                    <a:pt x="916297" y="60653"/>
                  </a:cubicBezTo>
                  <a:cubicBezTo>
                    <a:pt x="907952" y="175850"/>
                    <a:pt x="907428" y="287939"/>
                    <a:pt x="916297" y="396256"/>
                  </a:cubicBezTo>
                  <a:cubicBezTo>
                    <a:pt x="916297" y="429743"/>
                    <a:pt x="889131" y="456909"/>
                    <a:pt x="855644" y="456909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1"/>
            <p:cNvSpPr/>
            <p:nvPr/>
          </p:nvSpPr>
          <p:spPr>
            <a:xfrm>
              <a:off x="8549445" y="5435034"/>
              <a:ext cx="335008" cy="335008"/>
            </a:xfrm>
            <a:custGeom>
              <a:rect b="b" l="l" r="r" t="t"/>
              <a:pathLst>
                <a:path extrusionOk="0" h="335008" w="335008">
                  <a:moveTo>
                    <a:pt x="228820" y="154794"/>
                  </a:moveTo>
                  <a:cubicBezTo>
                    <a:pt x="229658" y="158914"/>
                    <a:pt x="230113" y="163174"/>
                    <a:pt x="230113" y="167539"/>
                  </a:cubicBezTo>
                  <a:cubicBezTo>
                    <a:pt x="230113" y="202108"/>
                    <a:pt x="202073" y="230148"/>
                    <a:pt x="167504" y="230148"/>
                  </a:cubicBezTo>
                  <a:cubicBezTo>
                    <a:pt x="132934" y="230148"/>
                    <a:pt x="104895" y="202108"/>
                    <a:pt x="104895" y="167539"/>
                  </a:cubicBezTo>
                  <a:cubicBezTo>
                    <a:pt x="104895" y="132970"/>
                    <a:pt x="132934" y="104930"/>
                    <a:pt x="167504" y="104930"/>
                  </a:cubicBezTo>
                  <a:lnTo>
                    <a:pt x="167504" y="0"/>
                  </a:lnTo>
                  <a:cubicBezTo>
                    <a:pt x="75005" y="0"/>
                    <a:pt x="0" y="75005"/>
                    <a:pt x="0" y="167504"/>
                  </a:cubicBezTo>
                  <a:cubicBezTo>
                    <a:pt x="0" y="260003"/>
                    <a:pt x="75005" y="335009"/>
                    <a:pt x="167504" y="335009"/>
                  </a:cubicBezTo>
                  <a:cubicBezTo>
                    <a:pt x="260003" y="335009"/>
                    <a:pt x="335008" y="260003"/>
                    <a:pt x="335008" y="167504"/>
                  </a:cubicBezTo>
                  <a:cubicBezTo>
                    <a:pt x="335008" y="155806"/>
                    <a:pt x="333786" y="144388"/>
                    <a:pt x="331516" y="133389"/>
                  </a:cubicBezTo>
                  <a:lnTo>
                    <a:pt x="228820" y="1547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1"/>
            <p:cNvSpPr/>
            <p:nvPr/>
          </p:nvSpPr>
          <p:spPr>
            <a:xfrm>
              <a:off x="8739297" y="5412756"/>
              <a:ext cx="164012" cy="154759"/>
            </a:xfrm>
            <a:custGeom>
              <a:rect b="b" l="l" r="r" t="t"/>
              <a:pathLst>
                <a:path extrusionOk="0" h="154759" w="164012">
                  <a:moveTo>
                    <a:pt x="0" y="104895"/>
                  </a:moveTo>
                  <a:cubicBezTo>
                    <a:pt x="30204" y="104895"/>
                    <a:pt x="55416" y="126300"/>
                    <a:pt x="61282" y="154759"/>
                  </a:cubicBezTo>
                  <a:lnTo>
                    <a:pt x="164012" y="133389"/>
                  </a:lnTo>
                  <a:cubicBezTo>
                    <a:pt x="148264" y="57232"/>
                    <a:pt x="80801" y="0"/>
                    <a:pt x="0" y="0"/>
                  </a:cubicBezTo>
                  <a:lnTo>
                    <a:pt x="0" y="0"/>
                  </a:lnTo>
                  <a:lnTo>
                    <a:pt x="0" y="104895"/>
                  </a:lnTo>
                  <a:lnTo>
                    <a:pt x="0" y="104895"/>
                  </a:ln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6" name="Google Shape;1676;p1"/>
            <p:cNvGrpSpPr/>
            <p:nvPr/>
          </p:nvGrpSpPr>
          <p:grpSpPr>
            <a:xfrm>
              <a:off x="8946578" y="5447221"/>
              <a:ext cx="375213" cy="288356"/>
              <a:chOff x="8946578" y="5447221"/>
              <a:chExt cx="375213" cy="288356"/>
            </a:xfrm>
          </p:grpSpPr>
          <p:sp>
            <p:nvSpPr>
              <p:cNvPr id="1677" name="Google Shape;1677;p1"/>
              <p:cNvSpPr/>
              <p:nvPr/>
            </p:nvSpPr>
            <p:spPr>
              <a:xfrm>
                <a:off x="8946578" y="571832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1"/>
              <p:cNvSpPr/>
              <p:nvPr/>
            </p:nvSpPr>
            <p:spPr>
              <a:xfrm>
                <a:off x="8946578" y="5650551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1"/>
              <p:cNvSpPr/>
              <p:nvPr/>
            </p:nvSpPr>
            <p:spPr>
              <a:xfrm>
                <a:off x="8946578" y="5582775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1"/>
              <p:cNvSpPr/>
              <p:nvPr/>
            </p:nvSpPr>
            <p:spPr>
              <a:xfrm>
                <a:off x="8946578" y="551499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1"/>
              <p:cNvSpPr/>
              <p:nvPr/>
            </p:nvSpPr>
            <p:spPr>
              <a:xfrm>
                <a:off x="9101756" y="5447221"/>
                <a:ext cx="220035" cy="17249"/>
              </a:xfrm>
              <a:custGeom>
                <a:rect b="b" l="l" r="r" t="t"/>
                <a:pathLst>
                  <a:path extrusionOk="0" h="17249" w="220035">
                    <a:moveTo>
                      <a:pt x="211707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211707" y="17250"/>
                    </a:lnTo>
                    <a:cubicBezTo>
                      <a:pt x="222811" y="17250"/>
                      <a:pt x="222811" y="0"/>
                      <a:pt x="211707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2" name="Google Shape;1682;p1"/>
          <p:cNvGrpSpPr/>
          <p:nvPr/>
        </p:nvGrpSpPr>
        <p:grpSpPr>
          <a:xfrm>
            <a:off x="1268823" y="1650506"/>
            <a:ext cx="961429" cy="1399291"/>
            <a:chOff x="6992672" y="4225072"/>
            <a:chExt cx="907951" cy="1321457"/>
          </a:xfrm>
        </p:grpSpPr>
        <p:sp>
          <p:nvSpPr>
            <p:cNvPr id="1683" name="Google Shape;1683;p1"/>
            <p:cNvSpPr/>
            <p:nvPr/>
          </p:nvSpPr>
          <p:spPr>
            <a:xfrm>
              <a:off x="6992672" y="4225072"/>
              <a:ext cx="907951" cy="1321457"/>
            </a:xfrm>
            <a:custGeom>
              <a:rect b="b" l="l" r="r" t="t"/>
              <a:pathLst>
                <a:path extrusionOk="0" h="1321457" w="907951">
                  <a:moveTo>
                    <a:pt x="822017" y="1321457"/>
                  </a:moveTo>
                  <a:cubicBezTo>
                    <a:pt x="592707" y="1312239"/>
                    <a:pt x="344576" y="1313845"/>
                    <a:pt x="85934" y="1321457"/>
                  </a:cubicBezTo>
                  <a:cubicBezTo>
                    <a:pt x="38480" y="1321457"/>
                    <a:pt x="0" y="1282977"/>
                    <a:pt x="0" y="1235523"/>
                  </a:cubicBezTo>
                  <a:cubicBezTo>
                    <a:pt x="14736" y="872614"/>
                    <a:pt x="14386" y="488929"/>
                    <a:pt x="0" y="85934"/>
                  </a:cubicBezTo>
                  <a:cubicBezTo>
                    <a:pt x="0" y="38480"/>
                    <a:pt x="38480" y="0"/>
                    <a:pt x="85934" y="0"/>
                  </a:cubicBezTo>
                  <a:cubicBezTo>
                    <a:pt x="327536" y="4609"/>
                    <a:pt x="573013" y="4470"/>
                    <a:pt x="822017" y="0"/>
                  </a:cubicBezTo>
                  <a:cubicBezTo>
                    <a:pt x="869472" y="0"/>
                    <a:pt x="907952" y="38480"/>
                    <a:pt x="907952" y="85934"/>
                  </a:cubicBezTo>
                  <a:cubicBezTo>
                    <a:pt x="893251" y="456316"/>
                    <a:pt x="893530" y="839756"/>
                    <a:pt x="907952" y="1235523"/>
                  </a:cubicBezTo>
                  <a:cubicBezTo>
                    <a:pt x="907952" y="1283012"/>
                    <a:pt x="869472" y="1321457"/>
                    <a:pt x="822017" y="1321457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1684;p1"/>
            <p:cNvGrpSpPr/>
            <p:nvPr/>
          </p:nvGrpSpPr>
          <p:grpSpPr>
            <a:xfrm>
              <a:off x="7117788" y="4313632"/>
              <a:ext cx="657722" cy="657579"/>
              <a:chOff x="7117788" y="4313632"/>
              <a:chExt cx="657722" cy="657579"/>
            </a:xfrm>
          </p:grpSpPr>
          <p:sp>
            <p:nvSpPr>
              <p:cNvPr id="1685" name="Google Shape;1685;p1"/>
              <p:cNvSpPr/>
              <p:nvPr/>
            </p:nvSpPr>
            <p:spPr>
              <a:xfrm>
                <a:off x="7446648" y="4313632"/>
                <a:ext cx="232068" cy="328786"/>
              </a:xfrm>
              <a:custGeom>
                <a:rect b="b" l="l" r="r" t="t"/>
                <a:pathLst>
                  <a:path extrusionOk="0" h="328786" w="232068">
                    <a:moveTo>
                      <a:pt x="232068" y="90747"/>
                    </a:moveTo>
                    <a:cubicBezTo>
                      <a:pt x="173615" y="32084"/>
                      <a:pt x="92674" y="-3499"/>
                      <a:pt x="209" y="273"/>
                    </a:cubicBezTo>
                    <a:cubicBezTo>
                      <a:pt x="139" y="273"/>
                      <a:pt x="69" y="273"/>
                      <a:pt x="0" y="273"/>
                    </a:cubicBezTo>
                    <a:lnTo>
                      <a:pt x="0" y="328786"/>
                    </a:lnTo>
                    <a:lnTo>
                      <a:pt x="232068" y="90747"/>
                    </a:lnTo>
                    <a:close/>
                  </a:path>
                </a:pathLst>
              </a:custGeom>
              <a:solidFill>
                <a:srgbClr val="00F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1"/>
              <p:cNvSpPr/>
              <p:nvPr/>
            </p:nvSpPr>
            <p:spPr>
              <a:xfrm>
                <a:off x="7446648" y="4404344"/>
                <a:ext cx="314930" cy="238039"/>
              </a:xfrm>
              <a:custGeom>
                <a:rect b="b" l="l" r="r" t="t"/>
                <a:pathLst>
                  <a:path extrusionOk="0" h="238039" w="314930">
                    <a:moveTo>
                      <a:pt x="314930" y="140862"/>
                    </a:moveTo>
                    <a:cubicBezTo>
                      <a:pt x="299112" y="86982"/>
                      <a:pt x="270444" y="38515"/>
                      <a:pt x="232068" y="0"/>
                    </a:cubicBezTo>
                    <a:lnTo>
                      <a:pt x="0" y="238040"/>
                    </a:lnTo>
                    <a:lnTo>
                      <a:pt x="314930" y="140862"/>
                    </a:lnTo>
                    <a:close/>
                  </a:path>
                </a:pathLst>
              </a:custGeom>
              <a:solidFill>
                <a:srgbClr val="B66D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1"/>
              <p:cNvSpPr/>
              <p:nvPr/>
            </p:nvSpPr>
            <p:spPr>
              <a:xfrm>
                <a:off x="7117788" y="4313905"/>
                <a:ext cx="542526" cy="657306"/>
              </a:xfrm>
              <a:custGeom>
                <a:rect b="b" l="l" r="r" t="t"/>
                <a:pathLst>
                  <a:path extrusionOk="0" h="657306" w="542526">
                    <a:moveTo>
                      <a:pt x="328860" y="0"/>
                    </a:moveTo>
                    <a:cubicBezTo>
                      <a:pt x="147598" y="7507"/>
                      <a:pt x="10019" y="146553"/>
                      <a:pt x="416" y="328653"/>
                    </a:cubicBezTo>
                    <a:cubicBezTo>
                      <a:pt x="-9151" y="509915"/>
                      <a:pt x="147563" y="657306"/>
                      <a:pt x="329070" y="657306"/>
                    </a:cubicBezTo>
                    <a:cubicBezTo>
                      <a:pt x="410569" y="657306"/>
                      <a:pt x="485086" y="627556"/>
                      <a:pt x="542527" y="578460"/>
                    </a:cubicBezTo>
                    <a:lnTo>
                      <a:pt x="328860" y="328513"/>
                    </a:lnTo>
                    <a:lnTo>
                      <a:pt x="328860" y="0"/>
                    </a:lnTo>
                    <a:close/>
                  </a:path>
                </a:pathLst>
              </a:custGeom>
              <a:solidFill>
                <a:srgbClr val="A2F2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1"/>
              <p:cNvSpPr/>
              <p:nvPr/>
            </p:nvSpPr>
            <p:spPr>
              <a:xfrm>
                <a:off x="7446648" y="4545205"/>
                <a:ext cx="328862" cy="347159"/>
              </a:xfrm>
              <a:custGeom>
                <a:rect b="b" l="l" r="r" t="t"/>
                <a:pathLst>
                  <a:path extrusionOk="0" h="347159" w="328862">
                    <a:moveTo>
                      <a:pt x="328863" y="97353"/>
                    </a:moveTo>
                    <a:cubicBezTo>
                      <a:pt x="328863" y="63691"/>
                      <a:pt x="324009" y="30973"/>
                      <a:pt x="314930" y="0"/>
                    </a:cubicBezTo>
                    <a:lnTo>
                      <a:pt x="0" y="97213"/>
                    </a:lnTo>
                    <a:lnTo>
                      <a:pt x="213666" y="347160"/>
                    </a:lnTo>
                    <a:cubicBezTo>
                      <a:pt x="284132" y="286890"/>
                      <a:pt x="328863" y="197360"/>
                      <a:pt x="328863" y="97353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9" name="Google Shape;1689;p1"/>
            <p:cNvGrpSpPr/>
            <p:nvPr/>
          </p:nvGrpSpPr>
          <p:grpSpPr>
            <a:xfrm>
              <a:off x="7158221" y="5096744"/>
              <a:ext cx="576875" cy="129581"/>
              <a:chOff x="7158221" y="5096744"/>
              <a:chExt cx="576875" cy="129581"/>
            </a:xfrm>
          </p:grpSpPr>
          <p:sp>
            <p:nvSpPr>
              <p:cNvPr id="1690" name="Google Shape;1690;p1"/>
              <p:cNvSpPr/>
              <p:nvPr/>
            </p:nvSpPr>
            <p:spPr>
              <a:xfrm>
                <a:off x="7158221" y="5096744"/>
                <a:ext cx="86074" cy="86074"/>
              </a:xfrm>
              <a:custGeom>
                <a:rect b="b" l="l" r="r" t="t"/>
                <a:pathLst>
                  <a:path extrusionOk="0" h="86074" w="86074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91" name="Google Shape;1691;p1"/>
              <p:cNvGrpSpPr/>
              <p:nvPr/>
            </p:nvGrpSpPr>
            <p:grpSpPr>
              <a:xfrm>
                <a:off x="7294067" y="5096744"/>
                <a:ext cx="441029" cy="129581"/>
                <a:chOff x="7294067" y="5096744"/>
                <a:chExt cx="441029" cy="129581"/>
              </a:xfrm>
            </p:grpSpPr>
            <p:sp>
              <p:nvSpPr>
                <p:cNvPr id="1692" name="Google Shape;1692;p1"/>
                <p:cNvSpPr/>
                <p:nvPr/>
              </p:nvSpPr>
              <p:spPr>
                <a:xfrm>
                  <a:off x="7393921" y="5096744"/>
                  <a:ext cx="341175" cy="24058"/>
                </a:xfrm>
                <a:custGeom>
                  <a:rect b="b" l="l" r="r" t="t"/>
                  <a:pathLst>
                    <a:path extrusionOk="0" h="24058" w="341175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1"/>
                <p:cNvSpPr/>
                <p:nvPr/>
              </p:nvSpPr>
              <p:spPr>
                <a:xfrm>
                  <a:off x="7294067" y="5149505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1"/>
                <p:cNvSpPr/>
                <p:nvPr/>
              </p:nvSpPr>
              <p:spPr>
                <a:xfrm>
                  <a:off x="7294067" y="5202267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95" name="Google Shape;1695;p1"/>
            <p:cNvGrpSpPr/>
            <p:nvPr/>
          </p:nvGrpSpPr>
          <p:grpSpPr>
            <a:xfrm>
              <a:off x="7158221" y="5292322"/>
              <a:ext cx="576875" cy="129582"/>
              <a:chOff x="7158221" y="5292322"/>
              <a:chExt cx="576875" cy="129582"/>
            </a:xfrm>
          </p:grpSpPr>
          <p:sp>
            <p:nvSpPr>
              <p:cNvPr id="1696" name="Google Shape;1696;p1"/>
              <p:cNvSpPr/>
              <p:nvPr/>
            </p:nvSpPr>
            <p:spPr>
              <a:xfrm>
                <a:off x="7158221" y="5292322"/>
                <a:ext cx="86074" cy="86074"/>
              </a:xfrm>
              <a:custGeom>
                <a:rect b="b" l="l" r="r" t="t"/>
                <a:pathLst>
                  <a:path extrusionOk="0" h="86074" w="86074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97" name="Google Shape;1697;p1"/>
              <p:cNvGrpSpPr/>
              <p:nvPr/>
            </p:nvGrpSpPr>
            <p:grpSpPr>
              <a:xfrm>
                <a:off x="7294067" y="5292322"/>
                <a:ext cx="441029" cy="129582"/>
                <a:chOff x="7294067" y="5292322"/>
                <a:chExt cx="441029" cy="129582"/>
              </a:xfrm>
            </p:grpSpPr>
            <p:sp>
              <p:nvSpPr>
                <p:cNvPr id="1698" name="Google Shape;1698;p1"/>
                <p:cNvSpPr/>
                <p:nvPr/>
              </p:nvSpPr>
              <p:spPr>
                <a:xfrm>
                  <a:off x="7393921" y="5292322"/>
                  <a:ext cx="341175" cy="24058"/>
                </a:xfrm>
                <a:custGeom>
                  <a:rect b="b" l="l" r="r" t="t"/>
                  <a:pathLst>
                    <a:path extrusionOk="0" h="24058" w="341175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1"/>
                <p:cNvSpPr/>
                <p:nvPr/>
              </p:nvSpPr>
              <p:spPr>
                <a:xfrm>
                  <a:off x="7294067" y="5345084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0" name="Google Shape;1700;p1"/>
                <p:cNvSpPr/>
                <p:nvPr/>
              </p:nvSpPr>
              <p:spPr>
                <a:xfrm>
                  <a:off x="7294067" y="5397846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01" name="Google Shape;1701;p1"/>
          <p:cNvGrpSpPr/>
          <p:nvPr/>
        </p:nvGrpSpPr>
        <p:grpSpPr>
          <a:xfrm>
            <a:off x="2138705" y="927867"/>
            <a:ext cx="1187385" cy="678865"/>
            <a:chOff x="6982762" y="6103991"/>
            <a:chExt cx="1121338" cy="641104"/>
          </a:xfrm>
        </p:grpSpPr>
        <p:sp>
          <p:nvSpPr>
            <p:cNvPr id="1702" name="Google Shape;1702;p1"/>
            <p:cNvSpPr/>
            <p:nvPr/>
          </p:nvSpPr>
          <p:spPr>
            <a:xfrm>
              <a:off x="6982762" y="6103991"/>
              <a:ext cx="1121338" cy="641104"/>
            </a:xfrm>
            <a:custGeom>
              <a:rect b="b" l="l" r="r" t="t"/>
              <a:pathLst>
                <a:path extrusionOk="0" h="641104" w="1121338">
                  <a:moveTo>
                    <a:pt x="1060755" y="641104"/>
                  </a:moveTo>
                  <a:cubicBezTo>
                    <a:pt x="678223" y="636250"/>
                    <a:pt x="323869" y="634190"/>
                    <a:pt x="60584" y="641104"/>
                  </a:cubicBezTo>
                  <a:cubicBezTo>
                    <a:pt x="27132" y="641104"/>
                    <a:pt x="0" y="613972"/>
                    <a:pt x="0" y="580521"/>
                  </a:cubicBezTo>
                  <a:cubicBezTo>
                    <a:pt x="7647" y="416962"/>
                    <a:pt x="6879" y="242649"/>
                    <a:pt x="0" y="60584"/>
                  </a:cubicBezTo>
                  <a:cubicBezTo>
                    <a:pt x="0" y="27132"/>
                    <a:pt x="27132" y="0"/>
                    <a:pt x="60584" y="0"/>
                  </a:cubicBezTo>
                  <a:cubicBezTo>
                    <a:pt x="444792" y="3806"/>
                    <a:pt x="807142" y="6006"/>
                    <a:pt x="1060755" y="0"/>
                  </a:cubicBezTo>
                  <a:cubicBezTo>
                    <a:pt x="1094208" y="0"/>
                    <a:pt x="1121339" y="27132"/>
                    <a:pt x="1121339" y="60584"/>
                  </a:cubicBezTo>
                  <a:cubicBezTo>
                    <a:pt x="1114390" y="231091"/>
                    <a:pt x="1114600" y="404496"/>
                    <a:pt x="1121339" y="580521"/>
                  </a:cubicBezTo>
                  <a:cubicBezTo>
                    <a:pt x="1121339" y="614007"/>
                    <a:pt x="1094208" y="641104"/>
                    <a:pt x="1060755" y="641104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"/>
            <p:cNvSpPr/>
            <p:nvPr/>
          </p:nvSpPr>
          <p:spPr>
            <a:xfrm>
              <a:off x="7090050" y="6331150"/>
              <a:ext cx="90726" cy="329072"/>
            </a:xfrm>
            <a:custGeom>
              <a:rect b="b" l="l" r="r" t="t"/>
              <a:pathLst>
                <a:path extrusionOk="0" h="329072" w="71862">
                  <a:moveTo>
                    <a:pt x="0" y="0"/>
                  </a:moveTo>
                  <a:lnTo>
                    <a:pt x="71862" y="0"/>
                  </a:lnTo>
                  <a:lnTo>
                    <a:pt x="71862" y="329072"/>
                  </a:lnTo>
                  <a:lnTo>
                    <a:pt x="0" y="329072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"/>
            <p:cNvSpPr/>
            <p:nvPr/>
          </p:nvSpPr>
          <p:spPr>
            <a:xfrm>
              <a:off x="7218918" y="6481126"/>
              <a:ext cx="90726" cy="179097"/>
            </a:xfrm>
            <a:custGeom>
              <a:rect b="b" l="l" r="r" t="t"/>
              <a:pathLst>
                <a:path extrusionOk="0" h="179097" w="71862">
                  <a:moveTo>
                    <a:pt x="0" y="0"/>
                  </a:moveTo>
                  <a:lnTo>
                    <a:pt x="71862" y="0"/>
                  </a:lnTo>
                  <a:lnTo>
                    <a:pt x="71862" y="179097"/>
                  </a:lnTo>
                  <a:lnTo>
                    <a:pt x="0" y="179097"/>
                  </a:ln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"/>
            <p:cNvSpPr/>
            <p:nvPr/>
          </p:nvSpPr>
          <p:spPr>
            <a:xfrm>
              <a:off x="7327401" y="6285720"/>
              <a:ext cx="101333" cy="370136"/>
            </a:xfrm>
            <a:custGeom>
              <a:rect b="b" l="l" r="r" t="t"/>
              <a:pathLst>
                <a:path extrusionOk="0" h="370136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370136"/>
                  </a:lnTo>
                  <a:lnTo>
                    <a:pt x="0" y="370136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"/>
            <p:cNvSpPr/>
            <p:nvPr/>
          </p:nvSpPr>
          <p:spPr>
            <a:xfrm>
              <a:off x="7471335" y="6520721"/>
              <a:ext cx="101333" cy="135134"/>
            </a:xfrm>
            <a:custGeom>
              <a:rect b="b" l="l" r="r" t="t"/>
              <a:pathLst>
                <a:path extrusionOk="0" h="135134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135135"/>
                  </a:lnTo>
                  <a:lnTo>
                    <a:pt x="0" y="135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7" name="Google Shape;1707;p1"/>
            <p:cNvGrpSpPr/>
            <p:nvPr/>
          </p:nvGrpSpPr>
          <p:grpSpPr>
            <a:xfrm>
              <a:off x="7651995" y="6199610"/>
              <a:ext cx="348504" cy="449891"/>
              <a:chOff x="7651995" y="6199610"/>
              <a:chExt cx="348504" cy="449891"/>
            </a:xfrm>
          </p:grpSpPr>
          <p:sp>
            <p:nvSpPr>
              <p:cNvPr id="1708" name="Google Shape;1708;p1"/>
              <p:cNvSpPr/>
              <p:nvPr/>
            </p:nvSpPr>
            <p:spPr>
              <a:xfrm>
                <a:off x="7751129" y="6199610"/>
                <a:ext cx="249370" cy="12256"/>
              </a:xfrm>
              <a:custGeom>
                <a:rect b="b" l="l" r="r" t="t"/>
                <a:pathLst>
                  <a:path extrusionOk="0" h="12256" w="249370">
                    <a:moveTo>
                      <a:pt x="243111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243111" y="12256"/>
                    </a:lnTo>
                    <a:cubicBezTo>
                      <a:pt x="251457" y="12256"/>
                      <a:pt x="251457" y="0"/>
                      <a:pt x="24311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1"/>
              <p:cNvSpPr/>
              <p:nvPr/>
            </p:nvSpPr>
            <p:spPr>
              <a:xfrm>
                <a:off x="7651995" y="6287151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1"/>
              <p:cNvSpPr/>
              <p:nvPr/>
            </p:nvSpPr>
            <p:spPr>
              <a:xfrm>
                <a:off x="7651995" y="6374657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1"/>
              <p:cNvSpPr/>
              <p:nvPr/>
            </p:nvSpPr>
            <p:spPr>
              <a:xfrm>
                <a:off x="7651995" y="6462198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1"/>
              <p:cNvSpPr/>
              <p:nvPr/>
            </p:nvSpPr>
            <p:spPr>
              <a:xfrm>
                <a:off x="7651995" y="6549739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1"/>
              <p:cNvSpPr/>
              <p:nvPr/>
            </p:nvSpPr>
            <p:spPr>
              <a:xfrm>
                <a:off x="7651995" y="6637245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1"/>
          <p:cNvGrpSpPr/>
          <p:nvPr/>
        </p:nvGrpSpPr>
        <p:grpSpPr>
          <a:xfrm>
            <a:off x="2308566" y="2261725"/>
            <a:ext cx="1369646" cy="1881086"/>
            <a:chOff x="8502899" y="1189255"/>
            <a:chExt cx="855922" cy="1175532"/>
          </a:xfrm>
        </p:grpSpPr>
        <p:grpSp>
          <p:nvGrpSpPr>
            <p:cNvPr id="1715" name="Google Shape;1715;p1"/>
            <p:cNvGrpSpPr/>
            <p:nvPr/>
          </p:nvGrpSpPr>
          <p:grpSpPr>
            <a:xfrm>
              <a:off x="8577834" y="2220818"/>
              <a:ext cx="743729" cy="143969"/>
              <a:chOff x="8577834" y="2220818"/>
              <a:chExt cx="743729" cy="143969"/>
            </a:xfrm>
          </p:grpSpPr>
          <p:sp>
            <p:nvSpPr>
              <p:cNvPr id="1716" name="Google Shape;1716;p1"/>
              <p:cNvSpPr/>
              <p:nvPr/>
            </p:nvSpPr>
            <p:spPr>
              <a:xfrm>
                <a:off x="8577834" y="2220818"/>
                <a:ext cx="743729" cy="143969"/>
              </a:xfrm>
              <a:custGeom>
                <a:rect b="b" l="l" r="r" t="t"/>
                <a:pathLst>
                  <a:path extrusionOk="0" h="143969" w="743729">
                    <a:moveTo>
                      <a:pt x="731229" y="143969"/>
                    </a:moveTo>
                    <a:lnTo>
                      <a:pt x="12501" y="143969"/>
                    </a:lnTo>
                    <a:cubicBezTo>
                      <a:pt x="5587" y="143969"/>
                      <a:pt x="0" y="138382"/>
                      <a:pt x="0" y="131468"/>
                    </a:cubicBezTo>
                    <a:lnTo>
                      <a:pt x="0" y="12501"/>
                    </a:lnTo>
                    <a:cubicBezTo>
                      <a:pt x="0" y="5587"/>
                      <a:pt x="5587" y="0"/>
                      <a:pt x="12501" y="0"/>
                    </a:cubicBezTo>
                    <a:lnTo>
                      <a:pt x="731229" y="0"/>
                    </a:lnTo>
                    <a:cubicBezTo>
                      <a:pt x="738143" y="0"/>
                      <a:pt x="743730" y="5587"/>
                      <a:pt x="743730" y="12501"/>
                    </a:cubicBezTo>
                    <a:lnTo>
                      <a:pt x="743730" y="131468"/>
                    </a:lnTo>
                    <a:cubicBezTo>
                      <a:pt x="743730" y="138382"/>
                      <a:pt x="738143" y="143969"/>
                      <a:pt x="731229" y="143969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7" name="Google Shape;1717;p1"/>
              <p:cNvGrpSpPr/>
              <p:nvPr/>
            </p:nvGrpSpPr>
            <p:grpSpPr>
              <a:xfrm>
                <a:off x="8639465" y="2240966"/>
                <a:ext cx="620503" cy="102695"/>
                <a:chOff x="8639465" y="2240966"/>
                <a:chExt cx="620503" cy="102695"/>
              </a:xfrm>
            </p:grpSpPr>
            <p:sp>
              <p:nvSpPr>
                <p:cNvPr id="1718" name="Google Shape;1718;p1"/>
                <p:cNvSpPr/>
                <p:nvPr/>
              </p:nvSpPr>
              <p:spPr>
                <a:xfrm>
                  <a:off x="863946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1"/>
                <p:cNvSpPr/>
                <p:nvPr/>
              </p:nvSpPr>
              <p:spPr>
                <a:xfrm>
                  <a:off x="872641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1"/>
                <p:cNvSpPr/>
                <p:nvPr/>
              </p:nvSpPr>
              <p:spPr>
                <a:xfrm>
                  <a:off x="8813394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1"/>
                <p:cNvSpPr/>
                <p:nvPr/>
              </p:nvSpPr>
              <p:spPr>
                <a:xfrm>
                  <a:off x="890034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2" name="Google Shape;1722;p1"/>
                <p:cNvSpPr/>
                <p:nvPr/>
              </p:nvSpPr>
              <p:spPr>
                <a:xfrm>
                  <a:off x="8987324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1"/>
                <p:cNvSpPr/>
                <p:nvPr/>
              </p:nvSpPr>
              <p:spPr>
                <a:xfrm>
                  <a:off x="9074270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68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1"/>
                <p:cNvSpPr/>
                <p:nvPr/>
              </p:nvSpPr>
              <p:spPr>
                <a:xfrm>
                  <a:off x="9161253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1"/>
                <p:cNvSpPr/>
                <p:nvPr/>
              </p:nvSpPr>
              <p:spPr>
                <a:xfrm>
                  <a:off x="924823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079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26" name="Google Shape;1726;p1"/>
            <p:cNvSpPr/>
            <p:nvPr/>
          </p:nvSpPr>
          <p:spPr>
            <a:xfrm>
              <a:off x="8521859" y="2076884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229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29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730" y="138382"/>
                    <a:pt x="738108" y="143969"/>
                    <a:pt x="731229" y="1439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7" name="Google Shape;1727;p1"/>
            <p:cNvGrpSpPr/>
            <p:nvPr/>
          </p:nvGrpSpPr>
          <p:grpSpPr>
            <a:xfrm>
              <a:off x="8583491" y="2097032"/>
              <a:ext cx="620467" cy="102695"/>
              <a:chOff x="8583491" y="2097032"/>
              <a:chExt cx="620467" cy="102695"/>
            </a:xfrm>
          </p:grpSpPr>
          <p:sp>
            <p:nvSpPr>
              <p:cNvPr id="1728" name="Google Shape;1728;p1"/>
              <p:cNvSpPr/>
              <p:nvPr/>
            </p:nvSpPr>
            <p:spPr>
              <a:xfrm>
                <a:off x="8583491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1"/>
              <p:cNvSpPr/>
              <p:nvPr/>
            </p:nvSpPr>
            <p:spPr>
              <a:xfrm>
                <a:off x="867043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1"/>
              <p:cNvSpPr/>
              <p:nvPr/>
            </p:nvSpPr>
            <p:spPr>
              <a:xfrm>
                <a:off x="8757420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1"/>
              <p:cNvSpPr/>
              <p:nvPr/>
            </p:nvSpPr>
            <p:spPr>
              <a:xfrm>
                <a:off x="8844367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1"/>
              <p:cNvSpPr/>
              <p:nvPr/>
            </p:nvSpPr>
            <p:spPr>
              <a:xfrm>
                <a:off x="8931349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1"/>
              <p:cNvSpPr/>
              <p:nvPr/>
            </p:nvSpPr>
            <p:spPr>
              <a:xfrm>
                <a:off x="9018296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1"/>
              <p:cNvSpPr/>
              <p:nvPr/>
            </p:nvSpPr>
            <p:spPr>
              <a:xfrm>
                <a:off x="910527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1"/>
              <p:cNvSpPr/>
              <p:nvPr/>
            </p:nvSpPr>
            <p:spPr>
              <a:xfrm>
                <a:off x="9192225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6" name="Google Shape;1736;p1"/>
            <p:cNvSpPr/>
            <p:nvPr/>
          </p:nvSpPr>
          <p:spPr>
            <a:xfrm>
              <a:off x="8615092" y="1932950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195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30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695" y="138347"/>
                    <a:pt x="738108" y="143969"/>
                    <a:pt x="731195" y="143969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7" name="Google Shape;1737;p1"/>
            <p:cNvGrpSpPr/>
            <p:nvPr/>
          </p:nvGrpSpPr>
          <p:grpSpPr>
            <a:xfrm>
              <a:off x="8676688" y="1953098"/>
              <a:ext cx="620503" cy="102695"/>
              <a:chOff x="8676688" y="1953098"/>
              <a:chExt cx="620503" cy="102695"/>
            </a:xfrm>
          </p:grpSpPr>
          <p:sp>
            <p:nvSpPr>
              <p:cNvPr id="1738" name="Google Shape;1738;p1"/>
              <p:cNvSpPr/>
              <p:nvPr/>
            </p:nvSpPr>
            <p:spPr>
              <a:xfrm>
                <a:off x="867668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1"/>
              <p:cNvSpPr/>
              <p:nvPr/>
            </p:nvSpPr>
            <p:spPr>
              <a:xfrm>
                <a:off x="8763670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1"/>
              <p:cNvSpPr/>
              <p:nvPr/>
            </p:nvSpPr>
            <p:spPr>
              <a:xfrm>
                <a:off x="885061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1"/>
              <p:cNvSpPr/>
              <p:nvPr/>
            </p:nvSpPr>
            <p:spPr>
              <a:xfrm>
                <a:off x="8937600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1"/>
              <p:cNvSpPr/>
              <p:nvPr/>
            </p:nvSpPr>
            <p:spPr>
              <a:xfrm>
                <a:off x="902454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1"/>
              <p:cNvSpPr/>
              <p:nvPr/>
            </p:nvSpPr>
            <p:spPr>
              <a:xfrm>
                <a:off x="9111529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1"/>
              <p:cNvSpPr/>
              <p:nvPr/>
            </p:nvSpPr>
            <p:spPr>
              <a:xfrm>
                <a:off x="919847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1"/>
              <p:cNvSpPr/>
              <p:nvPr/>
            </p:nvSpPr>
            <p:spPr>
              <a:xfrm>
                <a:off x="9285458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6" name="Google Shape;1746;p1"/>
            <p:cNvSpPr/>
            <p:nvPr/>
          </p:nvSpPr>
          <p:spPr>
            <a:xfrm>
              <a:off x="8565857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"/>
            <p:cNvSpPr/>
            <p:nvPr/>
          </p:nvSpPr>
          <p:spPr>
            <a:xfrm>
              <a:off x="9175464" y="1555236"/>
              <a:ext cx="118723" cy="11732"/>
            </a:xfrm>
            <a:custGeom>
              <a:rect b="b" l="l" r="r" t="t"/>
              <a:pathLst>
                <a:path extrusionOk="0" h="11732" w="118723">
                  <a:moveTo>
                    <a:pt x="112857" y="11733"/>
                  </a:moveTo>
                  <a:lnTo>
                    <a:pt x="5867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7" y="0"/>
                  </a:cubicBezTo>
                  <a:lnTo>
                    <a:pt x="112857" y="0"/>
                  </a:lnTo>
                  <a:cubicBezTo>
                    <a:pt x="116104" y="0"/>
                    <a:pt x="118723" y="2619"/>
                    <a:pt x="118723" y="5866"/>
                  </a:cubicBezTo>
                  <a:cubicBezTo>
                    <a:pt x="118723" y="9114"/>
                    <a:pt x="116104" y="11733"/>
                    <a:pt x="112857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"/>
            <p:cNvSpPr/>
            <p:nvPr/>
          </p:nvSpPr>
          <p:spPr>
            <a:xfrm>
              <a:off x="9145505" y="1649202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1"/>
            <p:cNvSpPr/>
            <p:nvPr/>
          </p:nvSpPr>
          <p:spPr>
            <a:xfrm>
              <a:off x="9124484" y="1732168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1"/>
            <p:cNvSpPr/>
            <p:nvPr/>
          </p:nvSpPr>
          <p:spPr>
            <a:xfrm>
              <a:off x="9084502" y="1809653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1"/>
            <p:cNvSpPr/>
            <p:nvPr/>
          </p:nvSpPr>
          <p:spPr>
            <a:xfrm>
              <a:off x="9023395" y="1875125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1"/>
            <p:cNvSpPr/>
            <p:nvPr/>
          </p:nvSpPr>
          <p:spPr>
            <a:xfrm>
              <a:off x="9145505" y="1461270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1"/>
            <p:cNvSpPr/>
            <p:nvPr/>
          </p:nvSpPr>
          <p:spPr>
            <a:xfrm>
              <a:off x="9124484" y="1378304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"/>
            <p:cNvSpPr/>
            <p:nvPr/>
          </p:nvSpPr>
          <p:spPr>
            <a:xfrm>
              <a:off x="9084502" y="1300855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"/>
            <p:cNvSpPr/>
            <p:nvPr/>
          </p:nvSpPr>
          <p:spPr>
            <a:xfrm>
              <a:off x="9023395" y="1235382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1"/>
            <p:cNvSpPr/>
            <p:nvPr/>
          </p:nvSpPr>
          <p:spPr>
            <a:xfrm>
              <a:off x="8502899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1"/>
            <p:cNvSpPr/>
            <p:nvPr/>
          </p:nvSpPr>
          <p:spPr>
            <a:xfrm>
              <a:off x="8602870" y="1289227"/>
              <a:ext cx="543751" cy="543751"/>
            </a:xfrm>
            <a:custGeom>
              <a:rect b="b" l="l" r="r" t="t"/>
              <a:pathLst>
                <a:path extrusionOk="0" h="543751" w="543751">
                  <a:moveTo>
                    <a:pt x="543751" y="271876"/>
                  </a:moveTo>
                  <a:cubicBezTo>
                    <a:pt x="543751" y="422029"/>
                    <a:pt x="422028" y="543751"/>
                    <a:pt x="271875" y="543751"/>
                  </a:cubicBezTo>
                  <a:cubicBezTo>
                    <a:pt x="121722" y="543751"/>
                    <a:pt x="-1" y="422029"/>
                    <a:pt x="-1" y="271876"/>
                  </a:cubicBezTo>
                  <a:cubicBezTo>
                    <a:pt x="-1" y="121723"/>
                    <a:pt x="121722" y="0"/>
                    <a:pt x="271875" y="0"/>
                  </a:cubicBezTo>
                  <a:cubicBezTo>
                    <a:pt x="422028" y="0"/>
                    <a:pt x="543751" y="121723"/>
                    <a:pt x="543751" y="271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"/>
            <p:cNvSpPr/>
            <p:nvPr/>
          </p:nvSpPr>
          <p:spPr>
            <a:xfrm>
              <a:off x="8780676" y="1374777"/>
              <a:ext cx="188070" cy="369333"/>
            </a:xfrm>
            <a:custGeom>
              <a:rect b="b" l="l" r="r" t="t"/>
              <a:pathLst>
                <a:path extrusionOk="0" h="369333" w="188070">
                  <a:moveTo>
                    <a:pt x="178258" y="206857"/>
                  </a:moveTo>
                  <a:cubicBezTo>
                    <a:pt x="171729" y="196696"/>
                    <a:pt x="161987" y="188036"/>
                    <a:pt x="149102" y="180878"/>
                  </a:cubicBezTo>
                  <a:cubicBezTo>
                    <a:pt x="136217" y="173720"/>
                    <a:pt x="120294" y="167120"/>
                    <a:pt x="101334" y="161149"/>
                  </a:cubicBezTo>
                  <a:cubicBezTo>
                    <a:pt x="90369" y="157657"/>
                    <a:pt x="80941" y="154340"/>
                    <a:pt x="73119" y="151162"/>
                  </a:cubicBezTo>
                  <a:cubicBezTo>
                    <a:pt x="65263" y="147985"/>
                    <a:pt x="59222" y="144144"/>
                    <a:pt x="54997" y="139674"/>
                  </a:cubicBezTo>
                  <a:cubicBezTo>
                    <a:pt x="50771" y="135170"/>
                    <a:pt x="48641" y="129268"/>
                    <a:pt x="48641" y="121901"/>
                  </a:cubicBezTo>
                  <a:cubicBezTo>
                    <a:pt x="48641" y="112682"/>
                    <a:pt x="52448" y="105768"/>
                    <a:pt x="60060" y="101159"/>
                  </a:cubicBezTo>
                  <a:cubicBezTo>
                    <a:pt x="67672" y="96550"/>
                    <a:pt x="78427" y="94245"/>
                    <a:pt x="92394" y="94245"/>
                  </a:cubicBezTo>
                  <a:cubicBezTo>
                    <a:pt x="105733" y="94245"/>
                    <a:pt x="118862" y="95956"/>
                    <a:pt x="131748" y="99378"/>
                  </a:cubicBezTo>
                  <a:cubicBezTo>
                    <a:pt x="144632" y="102800"/>
                    <a:pt x="158460" y="107828"/>
                    <a:pt x="173160" y="114428"/>
                  </a:cubicBezTo>
                  <a:lnTo>
                    <a:pt x="178015" y="65437"/>
                  </a:lnTo>
                  <a:cubicBezTo>
                    <a:pt x="167783" y="61317"/>
                    <a:pt x="155457" y="57511"/>
                    <a:pt x="141001" y="53949"/>
                  </a:cubicBezTo>
                  <a:cubicBezTo>
                    <a:pt x="132586" y="51889"/>
                    <a:pt x="123856" y="50492"/>
                    <a:pt x="114917" y="49619"/>
                  </a:cubicBezTo>
                  <a:lnTo>
                    <a:pt x="117815" y="0"/>
                  </a:lnTo>
                  <a:lnTo>
                    <a:pt x="81186" y="0"/>
                  </a:lnTo>
                  <a:lnTo>
                    <a:pt x="84048" y="49061"/>
                  </a:lnTo>
                  <a:cubicBezTo>
                    <a:pt x="67986" y="50038"/>
                    <a:pt x="54089" y="53006"/>
                    <a:pt x="42565" y="58244"/>
                  </a:cubicBezTo>
                  <a:cubicBezTo>
                    <a:pt x="28423" y="64669"/>
                    <a:pt x="17808" y="73504"/>
                    <a:pt x="10684" y="84782"/>
                  </a:cubicBezTo>
                  <a:cubicBezTo>
                    <a:pt x="3562" y="96061"/>
                    <a:pt x="35" y="108911"/>
                    <a:pt x="35" y="123367"/>
                  </a:cubicBezTo>
                  <a:cubicBezTo>
                    <a:pt x="35" y="138068"/>
                    <a:pt x="3282" y="150150"/>
                    <a:pt x="9742" y="159613"/>
                  </a:cubicBezTo>
                  <a:cubicBezTo>
                    <a:pt x="16237" y="169076"/>
                    <a:pt x="25001" y="176897"/>
                    <a:pt x="36105" y="183078"/>
                  </a:cubicBezTo>
                  <a:cubicBezTo>
                    <a:pt x="47210" y="189259"/>
                    <a:pt x="59710" y="194776"/>
                    <a:pt x="73678" y="199629"/>
                  </a:cubicBezTo>
                  <a:cubicBezTo>
                    <a:pt x="87645" y="204483"/>
                    <a:pt x="99098" y="208813"/>
                    <a:pt x="108073" y="212619"/>
                  </a:cubicBezTo>
                  <a:cubicBezTo>
                    <a:pt x="117047" y="216425"/>
                    <a:pt x="123716" y="220720"/>
                    <a:pt x="128081" y="225504"/>
                  </a:cubicBezTo>
                  <a:cubicBezTo>
                    <a:pt x="132446" y="230288"/>
                    <a:pt x="134610" y="236643"/>
                    <a:pt x="134610" y="244465"/>
                  </a:cubicBezTo>
                  <a:cubicBezTo>
                    <a:pt x="134610" y="254696"/>
                    <a:pt x="130735" y="262273"/>
                    <a:pt x="123018" y="267267"/>
                  </a:cubicBezTo>
                  <a:cubicBezTo>
                    <a:pt x="115301" y="272260"/>
                    <a:pt x="105069" y="274739"/>
                    <a:pt x="92359" y="274739"/>
                  </a:cubicBezTo>
                  <a:cubicBezTo>
                    <a:pt x="82128" y="274739"/>
                    <a:pt x="72037" y="273622"/>
                    <a:pt x="62085" y="271387"/>
                  </a:cubicBezTo>
                  <a:cubicBezTo>
                    <a:pt x="52098" y="269152"/>
                    <a:pt x="42391" y="266219"/>
                    <a:pt x="32928" y="262587"/>
                  </a:cubicBezTo>
                  <a:cubicBezTo>
                    <a:pt x="23465" y="258991"/>
                    <a:pt x="14351" y="255045"/>
                    <a:pt x="5621" y="250820"/>
                  </a:cubicBezTo>
                  <a:lnTo>
                    <a:pt x="0" y="301661"/>
                  </a:lnTo>
                  <a:cubicBezTo>
                    <a:pt x="5621" y="304420"/>
                    <a:pt x="13199" y="307248"/>
                    <a:pt x="22802" y="310181"/>
                  </a:cubicBezTo>
                  <a:cubicBezTo>
                    <a:pt x="32405" y="313115"/>
                    <a:pt x="42810" y="315594"/>
                    <a:pt x="54019" y="317654"/>
                  </a:cubicBezTo>
                  <a:cubicBezTo>
                    <a:pt x="64215" y="319540"/>
                    <a:pt x="74167" y="320517"/>
                    <a:pt x="83874" y="320657"/>
                  </a:cubicBezTo>
                  <a:lnTo>
                    <a:pt x="81151" y="369333"/>
                  </a:lnTo>
                  <a:lnTo>
                    <a:pt x="117780" y="369333"/>
                  </a:lnTo>
                  <a:lnTo>
                    <a:pt x="114952" y="319051"/>
                  </a:lnTo>
                  <a:cubicBezTo>
                    <a:pt x="124484" y="317794"/>
                    <a:pt x="132829" y="315838"/>
                    <a:pt x="139918" y="313184"/>
                  </a:cubicBezTo>
                  <a:cubicBezTo>
                    <a:pt x="153327" y="308121"/>
                    <a:pt x="163488" y="301696"/>
                    <a:pt x="170472" y="293839"/>
                  </a:cubicBezTo>
                  <a:cubicBezTo>
                    <a:pt x="177455" y="285983"/>
                    <a:pt x="182135" y="277672"/>
                    <a:pt x="184509" y="268873"/>
                  </a:cubicBezTo>
                  <a:cubicBezTo>
                    <a:pt x="186884" y="260073"/>
                    <a:pt x="188071" y="251972"/>
                    <a:pt x="188071" y="244465"/>
                  </a:cubicBezTo>
                  <a:cubicBezTo>
                    <a:pt x="188071" y="229555"/>
                    <a:pt x="184824" y="217019"/>
                    <a:pt x="178258" y="206857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9" name="Google Shape;1759;p1"/>
          <p:cNvGrpSpPr/>
          <p:nvPr/>
        </p:nvGrpSpPr>
        <p:grpSpPr>
          <a:xfrm>
            <a:off x="1401308" y="3244482"/>
            <a:ext cx="59100" cy="547725"/>
            <a:chOff x="1263425" y="3094400"/>
            <a:chExt cx="59100" cy="547725"/>
          </a:xfrm>
        </p:grpSpPr>
        <p:sp>
          <p:nvSpPr>
            <p:cNvPr id="1760" name="Google Shape;1760;p1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1" name="Google Shape;1761;p1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2" name="Google Shape;1762;p1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3" name="Google Shape;1763;p1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64" name="Google Shape;1764;p1"/>
          <p:cNvGrpSpPr/>
          <p:nvPr/>
        </p:nvGrpSpPr>
        <p:grpSpPr>
          <a:xfrm rot="-5400000">
            <a:off x="1749538" y="801963"/>
            <a:ext cx="59100" cy="384850"/>
            <a:chOff x="1263425" y="3257275"/>
            <a:chExt cx="59100" cy="384850"/>
          </a:xfrm>
        </p:grpSpPr>
        <p:sp>
          <p:nvSpPr>
            <p:cNvPr id="1765" name="Google Shape;1765;p1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6" name="Google Shape;1766;p1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7" name="Google Shape;1767;p1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descr="Train the trainers: el nuevo ciclo de Ingeniosas junto a Duoc UC –  Ingeniosas" id="1768" name="Google Shape;17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996" y="3125181"/>
            <a:ext cx="1599120" cy="159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2"/>
          <p:cNvSpPr txBox="1"/>
          <p:nvPr>
            <p:ph type="title"/>
          </p:nvPr>
        </p:nvSpPr>
        <p:spPr>
          <a:xfrm rot="-5400000">
            <a:off x="-2449474" y="211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Arquitectura del Software</a:t>
            </a:r>
            <a:endParaRPr sz="1800"/>
          </a:p>
        </p:txBody>
      </p:sp>
      <p:grpSp>
        <p:nvGrpSpPr>
          <p:cNvPr id="2043" name="Google Shape;2043;p12"/>
          <p:cNvGrpSpPr/>
          <p:nvPr/>
        </p:nvGrpSpPr>
        <p:grpSpPr>
          <a:xfrm rot="5400000">
            <a:off x="1360133" y="4204192"/>
            <a:ext cx="59100" cy="547725"/>
            <a:chOff x="1263425" y="3094400"/>
            <a:chExt cx="59100" cy="547725"/>
          </a:xfrm>
        </p:grpSpPr>
        <p:sp>
          <p:nvSpPr>
            <p:cNvPr id="2044" name="Google Shape;2044;p12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048" name="Google Shape;20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35" y="230755"/>
            <a:ext cx="4086730" cy="46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0117" y="739103"/>
            <a:ext cx="1131538" cy="993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0" name="Google Shape;2050;p12"/>
          <p:cNvGrpSpPr/>
          <p:nvPr/>
        </p:nvGrpSpPr>
        <p:grpSpPr>
          <a:xfrm rot="5400000">
            <a:off x="7776653" y="267284"/>
            <a:ext cx="59100" cy="547725"/>
            <a:chOff x="1263425" y="3094400"/>
            <a:chExt cx="59100" cy="547725"/>
          </a:xfrm>
        </p:grpSpPr>
        <p:sp>
          <p:nvSpPr>
            <p:cNvPr id="2051" name="Google Shape;2051;p12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3"/>
          <p:cNvSpPr txBox="1"/>
          <p:nvPr>
            <p:ph type="title"/>
          </p:nvPr>
        </p:nvSpPr>
        <p:spPr>
          <a:xfrm>
            <a:off x="720000" y="385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Modelos de Datos</a:t>
            </a:r>
            <a:endParaRPr/>
          </a:p>
        </p:txBody>
      </p:sp>
      <p:grpSp>
        <p:nvGrpSpPr>
          <p:cNvPr id="2060" name="Google Shape;2060;p13"/>
          <p:cNvGrpSpPr/>
          <p:nvPr/>
        </p:nvGrpSpPr>
        <p:grpSpPr>
          <a:xfrm>
            <a:off x="8207050" y="1431088"/>
            <a:ext cx="59100" cy="547725"/>
            <a:chOff x="1263425" y="3094400"/>
            <a:chExt cx="59100" cy="547725"/>
          </a:xfrm>
        </p:grpSpPr>
        <p:sp>
          <p:nvSpPr>
            <p:cNvPr id="2061" name="Google Shape;2061;p13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65" name="Google Shape;2065;p13"/>
          <p:cNvGrpSpPr/>
          <p:nvPr/>
        </p:nvGrpSpPr>
        <p:grpSpPr>
          <a:xfrm>
            <a:off x="882763" y="3355850"/>
            <a:ext cx="59100" cy="384850"/>
            <a:chOff x="1263425" y="3257275"/>
            <a:chExt cx="59100" cy="384850"/>
          </a:xfrm>
        </p:grpSpPr>
        <p:sp>
          <p:nvSpPr>
            <p:cNvPr id="2066" name="Google Shape;2066;p13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069" name="Google Shape;20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365" y="1017725"/>
            <a:ext cx="6622676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Modelo de Datos</a:t>
            </a:r>
            <a:endParaRPr/>
          </a:p>
        </p:txBody>
      </p:sp>
      <p:pic>
        <p:nvPicPr>
          <p:cNvPr id="2075" name="Google Shape;20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313" y="1017726"/>
            <a:ext cx="6393374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Tecnologías Utilizadas</a:t>
            </a:r>
            <a:endParaRPr/>
          </a:p>
        </p:txBody>
      </p:sp>
      <p:pic>
        <p:nvPicPr>
          <p:cNvPr id="2081" name="Google Shape;20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294" y="1444229"/>
            <a:ext cx="2365706" cy="157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002" y="1551575"/>
            <a:ext cx="2271130" cy="13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151" y="3630174"/>
            <a:ext cx="3111241" cy="6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9360" y="3409220"/>
            <a:ext cx="2709172" cy="107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6694" y="1575183"/>
            <a:ext cx="1233281" cy="131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Resultados Obtenidos</a:t>
            </a:r>
            <a:endParaRPr/>
          </a:p>
        </p:txBody>
      </p:sp>
      <p:pic>
        <p:nvPicPr>
          <p:cNvPr id="2091" name="Google Shape;20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948" y="1017725"/>
            <a:ext cx="2640212" cy="15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5159" y="1017726"/>
            <a:ext cx="2589579" cy="146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581" y="2691245"/>
            <a:ext cx="2589579" cy="152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4737" y="1004722"/>
            <a:ext cx="2966189" cy="149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5160" y="2691245"/>
            <a:ext cx="2589579" cy="153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4739" y="2691245"/>
            <a:ext cx="2966190" cy="152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Demostración</a:t>
            </a:r>
            <a:endParaRPr/>
          </a:p>
        </p:txBody>
      </p:sp>
      <p:pic>
        <p:nvPicPr>
          <p:cNvPr id="2102" name="Google Shape;2102;p17" title="Pagina princip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00" y="1150425"/>
            <a:ext cx="7199600" cy="3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31f2db85680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Demostración</a:t>
            </a:r>
            <a:endParaRPr/>
          </a:p>
        </p:txBody>
      </p:sp>
      <p:pic>
        <p:nvPicPr>
          <p:cNvPr id="2108" name="Google Shape;2108;g31f2db85680_0_0" title="Registro de Nuevo Usuari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13" y="1137275"/>
            <a:ext cx="6568975" cy="3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31f2db85680_0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Demostración</a:t>
            </a:r>
            <a:endParaRPr/>
          </a:p>
        </p:txBody>
      </p:sp>
      <p:pic>
        <p:nvPicPr>
          <p:cNvPr id="2114" name="Google Shape;2114;g31f2db85680_0_4" title="Creacion de Producto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313" y="1334350"/>
            <a:ext cx="6943375" cy="28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Obstáculos durante el Desarrollo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2120" name="Google Shape;2120;p18"/>
          <p:cNvGrpSpPr/>
          <p:nvPr/>
        </p:nvGrpSpPr>
        <p:grpSpPr>
          <a:xfrm rot="5400000">
            <a:off x="7911775" y="4262975"/>
            <a:ext cx="59100" cy="547725"/>
            <a:chOff x="1263425" y="3094400"/>
            <a:chExt cx="59100" cy="547725"/>
          </a:xfrm>
        </p:grpSpPr>
        <p:sp>
          <p:nvSpPr>
            <p:cNvPr id="2121" name="Google Shape;2121;p18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2" name="Google Shape;2122;p18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3" name="Google Shape;2123;p18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4" name="Google Shape;2124;p18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25" name="Google Shape;2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4" y="1209734"/>
            <a:ext cx="5790900" cy="2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703" y="1281638"/>
            <a:ext cx="2328295" cy="232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31c05251d0f_0_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Obstáculos durante el Desarrollo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2132" name="Google Shape;2132;g31c05251d0f_0_94"/>
          <p:cNvGrpSpPr/>
          <p:nvPr/>
        </p:nvGrpSpPr>
        <p:grpSpPr>
          <a:xfrm rot="5400000">
            <a:off x="7911775" y="4262975"/>
            <a:ext cx="59100" cy="547725"/>
            <a:chOff x="1263425" y="3094400"/>
            <a:chExt cx="59100" cy="547725"/>
          </a:xfrm>
        </p:grpSpPr>
        <p:sp>
          <p:nvSpPr>
            <p:cNvPr id="2133" name="Google Shape;2133;g31c05251d0f_0_94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4" name="Google Shape;2134;g31c05251d0f_0_94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5" name="Google Shape;2135;g31c05251d0f_0_94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6" name="Google Shape;2136;g31c05251d0f_0_94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37" name="Google Shape;2137;g31c05251d0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525" y="1469575"/>
            <a:ext cx="5271474" cy="27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g31c05251d0f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75" y="1779588"/>
            <a:ext cx="2167100" cy="21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"/>
          <p:cNvSpPr txBox="1"/>
          <p:nvPr>
            <p:ph type="title"/>
          </p:nvPr>
        </p:nvSpPr>
        <p:spPr>
          <a:xfrm>
            <a:off x="847747" y="4451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Integrantes del Proyecto</a:t>
            </a:r>
            <a:endParaRPr/>
          </a:p>
        </p:txBody>
      </p:sp>
      <p:sp>
        <p:nvSpPr>
          <p:cNvPr id="1774" name="Google Shape;1774;p2"/>
          <p:cNvSpPr txBox="1"/>
          <p:nvPr>
            <p:ph idx="1" type="subTitle"/>
          </p:nvPr>
        </p:nvSpPr>
        <p:spPr>
          <a:xfrm>
            <a:off x="2946800" y="2449975"/>
            <a:ext cx="35181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Andrés Gutiérrez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Desarrollador Front-End.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Documentador de desarrollo de proyecto.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5" name="Google Shape;1775;p2"/>
          <p:cNvGrpSpPr/>
          <p:nvPr/>
        </p:nvGrpSpPr>
        <p:grpSpPr>
          <a:xfrm>
            <a:off x="1294286" y="3476098"/>
            <a:ext cx="1589366" cy="1051356"/>
            <a:chOff x="8454362" y="4181948"/>
            <a:chExt cx="1104263" cy="649868"/>
          </a:xfrm>
        </p:grpSpPr>
        <p:sp>
          <p:nvSpPr>
            <p:cNvPr id="1776" name="Google Shape;1776;p2"/>
            <p:cNvSpPr/>
            <p:nvPr/>
          </p:nvSpPr>
          <p:spPr>
            <a:xfrm>
              <a:off x="8454362" y="4181948"/>
              <a:ext cx="1104263" cy="649868"/>
            </a:xfrm>
            <a:custGeom>
              <a:rect b="b" l="l" r="r" t="t"/>
              <a:pathLst>
                <a:path extrusionOk="0" h="649868" w="1104263">
                  <a:moveTo>
                    <a:pt x="1050210" y="649869"/>
                  </a:moveTo>
                  <a:cubicBezTo>
                    <a:pt x="715307" y="640371"/>
                    <a:pt x="383196" y="640196"/>
                    <a:pt x="54055" y="649869"/>
                  </a:cubicBezTo>
                  <a:cubicBezTo>
                    <a:pt x="24199" y="649869"/>
                    <a:pt x="0" y="625671"/>
                    <a:pt x="0" y="595815"/>
                  </a:cubicBezTo>
                  <a:cubicBezTo>
                    <a:pt x="5972" y="415042"/>
                    <a:pt x="6390" y="234443"/>
                    <a:pt x="0" y="54054"/>
                  </a:cubicBezTo>
                  <a:cubicBezTo>
                    <a:pt x="0" y="24199"/>
                    <a:pt x="24199" y="0"/>
                    <a:pt x="54055" y="0"/>
                  </a:cubicBezTo>
                  <a:cubicBezTo>
                    <a:pt x="372302" y="5727"/>
                    <a:pt x="705634" y="5203"/>
                    <a:pt x="1050210" y="0"/>
                  </a:cubicBezTo>
                  <a:cubicBezTo>
                    <a:pt x="1080065" y="0"/>
                    <a:pt x="1104264" y="24199"/>
                    <a:pt x="1104264" y="54054"/>
                  </a:cubicBezTo>
                  <a:cubicBezTo>
                    <a:pt x="1098538" y="240973"/>
                    <a:pt x="1098119" y="422060"/>
                    <a:pt x="1104264" y="595815"/>
                  </a:cubicBezTo>
                  <a:cubicBezTo>
                    <a:pt x="1104264" y="625671"/>
                    <a:pt x="1080065" y="649869"/>
                    <a:pt x="1050210" y="6498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8869578" y="4268720"/>
              <a:ext cx="109225" cy="476253"/>
            </a:xfrm>
            <a:custGeom>
              <a:rect b="b" l="l" r="r" t="t"/>
              <a:pathLst>
                <a:path extrusionOk="0" h="476253" w="109225">
                  <a:moveTo>
                    <a:pt x="0" y="0"/>
                  </a:moveTo>
                  <a:lnTo>
                    <a:pt x="109225" y="0"/>
                  </a:lnTo>
                  <a:lnTo>
                    <a:pt x="109225" y="476254"/>
                  </a:lnTo>
                  <a:lnTo>
                    <a:pt x="0" y="476254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9031251" y="4476276"/>
              <a:ext cx="109225" cy="268698"/>
            </a:xfrm>
            <a:custGeom>
              <a:rect b="b" l="l" r="r" t="t"/>
              <a:pathLst>
                <a:path extrusionOk="0" h="268698" w="109225">
                  <a:moveTo>
                    <a:pt x="0" y="0"/>
                  </a:moveTo>
                  <a:lnTo>
                    <a:pt x="109226" y="0"/>
                  </a:lnTo>
                  <a:lnTo>
                    <a:pt x="109226" y="268698"/>
                  </a:lnTo>
                  <a:lnTo>
                    <a:pt x="0" y="268698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9192889" y="4583301"/>
              <a:ext cx="109225" cy="161672"/>
            </a:xfrm>
            <a:custGeom>
              <a:rect b="b" l="l" r="r" t="t"/>
              <a:pathLst>
                <a:path extrusionOk="0" h="161672" w="109225">
                  <a:moveTo>
                    <a:pt x="0" y="0"/>
                  </a:moveTo>
                  <a:lnTo>
                    <a:pt x="109225" y="0"/>
                  </a:lnTo>
                  <a:lnTo>
                    <a:pt x="109225" y="161673"/>
                  </a:lnTo>
                  <a:lnTo>
                    <a:pt x="0" y="1616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9354562" y="4356121"/>
              <a:ext cx="109225" cy="388852"/>
            </a:xfrm>
            <a:custGeom>
              <a:rect b="b" l="l" r="r" t="t"/>
              <a:pathLst>
                <a:path extrusionOk="0" h="388852" w="109225">
                  <a:moveTo>
                    <a:pt x="0" y="0"/>
                  </a:moveTo>
                  <a:lnTo>
                    <a:pt x="109225" y="0"/>
                  </a:lnTo>
                  <a:lnTo>
                    <a:pt x="109225" y="388853"/>
                  </a:lnTo>
                  <a:lnTo>
                    <a:pt x="0" y="388853"/>
                  </a:ln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1" name="Google Shape;1781;p2"/>
            <p:cNvGrpSpPr/>
            <p:nvPr/>
          </p:nvGrpSpPr>
          <p:grpSpPr>
            <a:xfrm>
              <a:off x="8549162" y="4535812"/>
              <a:ext cx="245450" cy="209162"/>
              <a:chOff x="8549162" y="4535812"/>
              <a:chExt cx="245450" cy="209162"/>
            </a:xfrm>
          </p:grpSpPr>
          <p:sp>
            <p:nvSpPr>
              <p:cNvPr id="1782" name="Google Shape;1782;p2"/>
              <p:cNvSpPr/>
              <p:nvPr/>
            </p:nvSpPr>
            <p:spPr>
              <a:xfrm>
                <a:off x="8549162" y="4719309"/>
                <a:ext cx="245437" cy="25665"/>
              </a:xfrm>
              <a:custGeom>
                <a:rect b="b" l="l" r="r" t="t"/>
                <a:pathLst>
                  <a:path extrusionOk="0" h="25665" w="245437">
                    <a:moveTo>
                      <a:pt x="233050" y="0"/>
                    </a:move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lnTo>
                      <a:pt x="233050" y="25665"/>
                    </a:lnTo>
                    <a:cubicBezTo>
                      <a:pt x="249567" y="25665"/>
                      <a:pt x="249567" y="0"/>
                      <a:pt x="233050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"/>
              <p:cNvSpPr/>
              <p:nvPr/>
            </p:nvSpPr>
            <p:spPr>
              <a:xfrm>
                <a:off x="8549162" y="4658132"/>
                <a:ext cx="245437" cy="25665"/>
              </a:xfrm>
              <a:custGeom>
                <a:rect b="b" l="l" r="r" t="t"/>
                <a:pathLst>
                  <a:path extrusionOk="0" h="25665" w="245437">
                    <a:moveTo>
                      <a:pt x="233050" y="0"/>
                    </a:move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lnTo>
                      <a:pt x="233050" y="25665"/>
                    </a:lnTo>
                    <a:cubicBezTo>
                      <a:pt x="249567" y="25665"/>
                      <a:pt x="249567" y="0"/>
                      <a:pt x="233050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"/>
              <p:cNvSpPr/>
              <p:nvPr/>
            </p:nvSpPr>
            <p:spPr>
              <a:xfrm>
                <a:off x="8549162" y="4596989"/>
                <a:ext cx="245450" cy="25665"/>
              </a:xfrm>
              <a:custGeom>
                <a:rect b="b" l="l" r="r" t="t"/>
                <a:pathLst>
                  <a:path extrusionOk="0" h="25665" w="245450">
                    <a:moveTo>
                      <a:pt x="12400" y="25665"/>
                    </a:moveTo>
                    <a:lnTo>
                      <a:pt x="233050" y="25665"/>
                    </a:lnTo>
                    <a:cubicBezTo>
                      <a:pt x="249567" y="25665"/>
                      <a:pt x="249602" y="0"/>
                      <a:pt x="233050" y="0"/>
                    </a:cubicBezTo>
                    <a:lnTo>
                      <a:pt x="12400" y="0"/>
                    </a:lnTo>
                    <a:cubicBezTo>
                      <a:pt x="-4116" y="-35"/>
                      <a:pt x="-4151" y="25665"/>
                      <a:pt x="12400" y="25665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"/>
              <p:cNvSpPr/>
              <p:nvPr/>
            </p:nvSpPr>
            <p:spPr>
              <a:xfrm>
                <a:off x="8549162" y="4535812"/>
                <a:ext cx="172261" cy="25665"/>
              </a:xfrm>
              <a:custGeom>
                <a:rect b="b" l="l" r="r" t="t"/>
                <a:pathLst>
                  <a:path extrusionOk="0" h="25665" w="172261">
                    <a:moveTo>
                      <a:pt x="12400" y="25665"/>
                    </a:moveTo>
                    <a:lnTo>
                      <a:pt x="159861" y="25665"/>
                    </a:lnTo>
                    <a:cubicBezTo>
                      <a:pt x="176378" y="25665"/>
                      <a:pt x="176413" y="0"/>
                      <a:pt x="159861" y="0"/>
                    </a:cubicBez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86" name="Google Shape;1786;p2"/>
          <p:cNvSpPr txBox="1"/>
          <p:nvPr/>
        </p:nvSpPr>
        <p:spPr>
          <a:xfrm>
            <a:off x="1002375" y="1344300"/>
            <a:ext cx="2739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rPr>
              <a:t>David Fredes</a:t>
            </a:r>
            <a:endParaRPr b="0" i="0" sz="1800" u="none" cap="none" strike="noStrike">
              <a:solidFill>
                <a:schemeClr val="dk1"/>
              </a:solidFill>
              <a:latin typeface="Krub SemiBold"/>
              <a:ea typeface="Krub SemiBold"/>
              <a:cs typeface="Krub SemiBold"/>
              <a:sym typeface="Krub SemiBold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Back-End.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Base de Datos.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QA.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2"/>
          <p:cNvSpPr txBox="1"/>
          <p:nvPr/>
        </p:nvSpPr>
        <p:spPr>
          <a:xfrm>
            <a:off x="5120976" y="3365375"/>
            <a:ext cx="34308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rPr>
              <a:t>Javier Venegas</a:t>
            </a:r>
            <a:endParaRPr b="0" i="0" sz="1000" u="none" cap="none" strike="noStrike">
              <a:solidFill>
                <a:schemeClr val="dk1"/>
              </a:solidFill>
              <a:latin typeface="Krub SemiBold"/>
              <a:ea typeface="Krub SemiBold"/>
              <a:cs typeface="Krub SemiBold"/>
              <a:sym typeface="Krub SemiBold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Front-End.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Requerimientos.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Documentador de desarrollo Proyecto.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8" name="Google Shape;1788;p2"/>
          <p:cNvGrpSpPr/>
          <p:nvPr/>
        </p:nvGrpSpPr>
        <p:grpSpPr>
          <a:xfrm>
            <a:off x="6248718" y="1444528"/>
            <a:ext cx="1721223" cy="1127222"/>
            <a:chOff x="2578997" y="2685395"/>
            <a:chExt cx="2335763" cy="1434490"/>
          </a:xfrm>
        </p:grpSpPr>
        <p:grpSp>
          <p:nvGrpSpPr>
            <p:cNvPr id="1789" name="Google Shape;1789;p2"/>
            <p:cNvGrpSpPr/>
            <p:nvPr/>
          </p:nvGrpSpPr>
          <p:grpSpPr>
            <a:xfrm>
              <a:off x="2578997" y="2685395"/>
              <a:ext cx="2335763" cy="1434490"/>
              <a:chOff x="2578997" y="2685395"/>
              <a:chExt cx="2335763" cy="1434490"/>
            </a:xfrm>
          </p:grpSpPr>
          <p:sp>
            <p:nvSpPr>
              <p:cNvPr id="1790" name="Google Shape;1790;p2"/>
              <p:cNvSpPr/>
              <p:nvPr/>
            </p:nvSpPr>
            <p:spPr>
              <a:xfrm rot="-5365624">
                <a:off x="3060651" y="2261396"/>
                <a:ext cx="1411259" cy="2282960"/>
              </a:xfrm>
              <a:custGeom>
                <a:rect b="b" l="l" r="r" t="t"/>
                <a:pathLst>
                  <a:path extrusionOk="0" h="2282846" w="1411188">
                    <a:moveTo>
                      <a:pt x="1270117" y="0"/>
                    </a:moveTo>
                    <a:cubicBezTo>
                      <a:pt x="1348029" y="0"/>
                      <a:pt x="1411189" y="63160"/>
                      <a:pt x="1411189" y="141072"/>
                    </a:cubicBezTo>
                    <a:lnTo>
                      <a:pt x="1411189" y="2141775"/>
                    </a:lnTo>
                    <a:cubicBezTo>
                      <a:pt x="1411189" y="2219687"/>
                      <a:pt x="1348029" y="2282847"/>
                      <a:pt x="1270117" y="2282847"/>
                    </a:cubicBezTo>
                    <a:lnTo>
                      <a:pt x="141072" y="2282847"/>
                    </a:lnTo>
                    <a:cubicBezTo>
                      <a:pt x="63160" y="2282847"/>
                      <a:pt x="0" y="2219687"/>
                      <a:pt x="0" y="2141775"/>
                    </a:cubicBezTo>
                    <a:lnTo>
                      <a:pt x="0" y="141072"/>
                    </a:lnTo>
                    <a:cubicBezTo>
                      <a:pt x="0" y="63160"/>
                      <a:pt x="63160" y="0"/>
                      <a:pt x="141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"/>
              <p:cNvSpPr/>
              <p:nvPr/>
            </p:nvSpPr>
            <p:spPr>
              <a:xfrm rot="-5365624">
                <a:off x="3021846" y="2260923"/>
                <a:ext cx="1411259" cy="2282960"/>
              </a:xfrm>
              <a:custGeom>
                <a:rect b="b" l="l" r="r" t="t"/>
                <a:pathLst>
                  <a:path extrusionOk="0" h="2282846" w="1411188">
                    <a:moveTo>
                      <a:pt x="1270023" y="0"/>
                    </a:moveTo>
                    <a:cubicBezTo>
                      <a:pt x="1347987" y="0"/>
                      <a:pt x="1411189" y="63202"/>
                      <a:pt x="1411189" y="141166"/>
                    </a:cubicBezTo>
                    <a:lnTo>
                      <a:pt x="1411189" y="2141681"/>
                    </a:lnTo>
                    <a:cubicBezTo>
                      <a:pt x="1411189" y="2219645"/>
                      <a:pt x="1347987" y="2282847"/>
                      <a:pt x="1270023" y="2282847"/>
                    </a:cubicBezTo>
                    <a:lnTo>
                      <a:pt x="141166" y="2282847"/>
                    </a:lnTo>
                    <a:cubicBezTo>
                      <a:pt x="63202" y="2282847"/>
                      <a:pt x="0" y="2219645"/>
                      <a:pt x="0" y="2141681"/>
                    </a:cubicBezTo>
                    <a:lnTo>
                      <a:pt x="0" y="141166"/>
                    </a:lnTo>
                    <a:cubicBezTo>
                      <a:pt x="0" y="63202"/>
                      <a:pt x="63202" y="0"/>
                      <a:pt x="1411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"/>
              <p:cNvSpPr/>
              <p:nvPr/>
            </p:nvSpPr>
            <p:spPr>
              <a:xfrm>
                <a:off x="2629075" y="2735778"/>
                <a:ext cx="2197000" cy="1334405"/>
              </a:xfrm>
              <a:custGeom>
                <a:rect b="b" l="l" r="r" t="t"/>
                <a:pathLst>
                  <a:path extrusionOk="0" h="1334405" w="2197000">
                    <a:moveTo>
                      <a:pt x="91376" y="1313566"/>
                    </a:moveTo>
                    <a:cubicBezTo>
                      <a:pt x="40459" y="1313005"/>
                      <a:pt x="-555" y="1271150"/>
                      <a:pt x="6" y="1220234"/>
                    </a:cubicBezTo>
                    <a:lnTo>
                      <a:pt x="11777" y="91376"/>
                    </a:lnTo>
                    <a:cubicBezTo>
                      <a:pt x="12338" y="40459"/>
                      <a:pt x="54192" y="-555"/>
                      <a:pt x="105109" y="6"/>
                    </a:cubicBezTo>
                    <a:lnTo>
                      <a:pt x="2105625" y="20840"/>
                    </a:lnTo>
                    <a:cubicBezTo>
                      <a:pt x="2156542" y="21400"/>
                      <a:pt x="2197555" y="63255"/>
                      <a:pt x="2196995" y="114171"/>
                    </a:cubicBezTo>
                    <a:lnTo>
                      <a:pt x="2185223" y="1243030"/>
                    </a:lnTo>
                    <a:cubicBezTo>
                      <a:pt x="2184663" y="1293946"/>
                      <a:pt x="2142808" y="1334960"/>
                      <a:pt x="2091891" y="1334399"/>
                    </a:cubicBezTo>
                    <a:lnTo>
                      <a:pt x="91376" y="131356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2"/>
            <p:cNvGrpSpPr/>
            <p:nvPr/>
          </p:nvGrpSpPr>
          <p:grpSpPr>
            <a:xfrm>
              <a:off x="2788744" y="2893205"/>
              <a:ext cx="800913" cy="1014647"/>
              <a:chOff x="2788744" y="2893205"/>
              <a:chExt cx="800913" cy="1014647"/>
            </a:xfrm>
          </p:grpSpPr>
          <p:grpSp>
            <p:nvGrpSpPr>
              <p:cNvPr id="1794" name="Google Shape;1794;p2"/>
              <p:cNvGrpSpPr/>
              <p:nvPr/>
            </p:nvGrpSpPr>
            <p:grpSpPr>
              <a:xfrm>
                <a:off x="2797828" y="3191872"/>
                <a:ext cx="791829" cy="715979"/>
                <a:chOff x="2797828" y="3191872"/>
                <a:chExt cx="791829" cy="715979"/>
              </a:xfrm>
            </p:grpSpPr>
            <p:sp>
              <p:nvSpPr>
                <p:cNvPr id="1795" name="Google Shape;1795;p2"/>
                <p:cNvSpPr/>
                <p:nvPr/>
              </p:nvSpPr>
              <p:spPr>
                <a:xfrm rot="34376">
                  <a:off x="2800271" y="3411023"/>
                  <a:ext cx="211712" cy="489759"/>
                </a:xfrm>
                <a:custGeom>
                  <a:rect b="b" l="l" r="r" t="t"/>
                  <a:pathLst>
                    <a:path extrusionOk="0" h="489735" w="211701">
                      <a:moveTo>
                        <a:pt x="0" y="0"/>
                      </a:moveTo>
                      <a:lnTo>
                        <a:pt x="211702" y="0"/>
                      </a:lnTo>
                      <a:lnTo>
                        <a:pt x="211702" y="489735"/>
                      </a:lnTo>
                      <a:lnTo>
                        <a:pt x="0" y="48973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2"/>
                <p:cNvSpPr/>
                <p:nvPr/>
              </p:nvSpPr>
              <p:spPr>
                <a:xfrm rot="34376">
                  <a:off x="3087211" y="3314438"/>
                  <a:ext cx="211712" cy="589449"/>
                </a:xfrm>
                <a:custGeom>
                  <a:rect b="b" l="l" r="r" t="t"/>
                  <a:pathLst>
                    <a:path extrusionOk="0" h="589420" w="211701">
                      <a:moveTo>
                        <a:pt x="0" y="0"/>
                      </a:moveTo>
                      <a:lnTo>
                        <a:pt x="211702" y="0"/>
                      </a:lnTo>
                      <a:lnTo>
                        <a:pt x="211702" y="589420"/>
                      </a:lnTo>
                      <a:lnTo>
                        <a:pt x="0" y="5894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7" name="Google Shape;1797;p2"/>
                <p:cNvSpPr/>
                <p:nvPr/>
              </p:nvSpPr>
              <p:spPr>
                <a:xfrm rot="34376">
                  <a:off x="3374381" y="3192913"/>
                  <a:ext cx="211712" cy="713898"/>
                </a:xfrm>
                <a:custGeom>
                  <a:rect b="b" l="l" r="r" t="t"/>
                  <a:pathLst>
                    <a:path extrusionOk="0" h="713862" w="211701">
                      <a:moveTo>
                        <a:pt x="0" y="0"/>
                      </a:moveTo>
                      <a:lnTo>
                        <a:pt x="211702" y="0"/>
                      </a:lnTo>
                      <a:lnTo>
                        <a:pt x="211702" y="713863"/>
                      </a:lnTo>
                      <a:lnTo>
                        <a:pt x="0" y="7138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98" name="Google Shape;1798;p2"/>
              <p:cNvSpPr/>
              <p:nvPr/>
            </p:nvSpPr>
            <p:spPr>
              <a:xfrm>
                <a:off x="2788744" y="2893205"/>
                <a:ext cx="767301" cy="371272"/>
              </a:xfrm>
              <a:custGeom>
                <a:rect b="b" l="l" r="r" t="t"/>
                <a:pathLst>
                  <a:path extrusionOk="0" h="371272" w="767301">
                    <a:moveTo>
                      <a:pt x="0" y="371272"/>
                    </a:moveTo>
                    <a:lnTo>
                      <a:pt x="329324" y="238235"/>
                    </a:lnTo>
                    <a:lnTo>
                      <a:pt x="364545" y="320636"/>
                    </a:lnTo>
                    <a:lnTo>
                      <a:pt x="689572" y="171996"/>
                    </a:lnTo>
                    <a:lnTo>
                      <a:pt x="711060" y="207965"/>
                    </a:lnTo>
                    <a:lnTo>
                      <a:pt x="767302" y="35782"/>
                    </a:lnTo>
                    <a:lnTo>
                      <a:pt x="618195" y="0"/>
                    </a:lnTo>
                    <a:lnTo>
                      <a:pt x="631368" y="34381"/>
                    </a:lnTo>
                    <a:lnTo>
                      <a:pt x="424711" y="148453"/>
                    </a:lnTo>
                    <a:lnTo>
                      <a:pt x="383230" y="44284"/>
                    </a:lnTo>
                    <a:lnTo>
                      <a:pt x="0" y="3712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2"/>
            <p:cNvGrpSpPr/>
            <p:nvPr/>
          </p:nvGrpSpPr>
          <p:grpSpPr>
            <a:xfrm>
              <a:off x="3753734" y="2964395"/>
              <a:ext cx="920425" cy="920425"/>
              <a:chOff x="3753734" y="2964395"/>
              <a:chExt cx="920425" cy="920425"/>
            </a:xfrm>
          </p:grpSpPr>
          <p:grpSp>
            <p:nvGrpSpPr>
              <p:cNvPr id="1800" name="Google Shape;1800;p2"/>
              <p:cNvGrpSpPr/>
              <p:nvPr/>
            </p:nvGrpSpPr>
            <p:grpSpPr>
              <a:xfrm>
                <a:off x="3808668" y="2964395"/>
                <a:ext cx="810558" cy="920425"/>
                <a:chOff x="3808668" y="2964395"/>
                <a:chExt cx="810558" cy="920425"/>
              </a:xfrm>
            </p:grpSpPr>
            <p:sp>
              <p:nvSpPr>
                <p:cNvPr id="1801" name="Google Shape;1801;p2"/>
                <p:cNvSpPr/>
                <p:nvPr/>
              </p:nvSpPr>
              <p:spPr>
                <a:xfrm>
                  <a:off x="3808668" y="2964395"/>
                  <a:ext cx="9529" cy="912111"/>
                </a:xfrm>
                <a:custGeom>
                  <a:rect b="b" l="l" r="r" t="t"/>
                  <a:pathLst>
                    <a:path extrusionOk="0" h="912111" w="9529">
                      <a:moveTo>
                        <a:pt x="9529" y="0"/>
                      </a:moveTo>
                      <a:lnTo>
                        <a:pt x="0" y="912111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2"/>
                <p:cNvSpPr/>
                <p:nvPr/>
              </p:nvSpPr>
              <p:spPr>
                <a:xfrm>
                  <a:off x="4008972" y="2966544"/>
                  <a:ext cx="9529" cy="912017"/>
                </a:xfrm>
                <a:custGeom>
                  <a:rect b="b" l="l" r="r" t="t"/>
                  <a:pathLst>
                    <a:path extrusionOk="0" h="912017" w="9529">
                      <a:moveTo>
                        <a:pt x="9529" y="0"/>
                      </a:moveTo>
                      <a:lnTo>
                        <a:pt x="0" y="912018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2"/>
                <p:cNvSpPr/>
                <p:nvPr/>
              </p:nvSpPr>
              <p:spPr>
                <a:xfrm>
                  <a:off x="4209182" y="2968599"/>
                  <a:ext cx="9529" cy="912017"/>
                </a:xfrm>
                <a:custGeom>
                  <a:rect b="b" l="l" r="r" t="t"/>
                  <a:pathLst>
                    <a:path extrusionOk="0" h="912017" w="9529">
                      <a:moveTo>
                        <a:pt x="9529" y="0"/>
                      </a:moveTo>
                      <a:lnTo>
                        <a:pt x="0" y="912018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2"/>
                <p:cNvSpPr/>
                <p:nvPr/>
              </p:nvSpPr>
              <p:spPr>
                <a:xfrm>
                  <a:off x="4409486" y="2970654"/>
                  <a:ext cx="9529" cy="912111"/>
                </a:xfrm>
                <a:custGeom>
                  <a:rect b="b" l="l" r="r" t="t"/>
                  <a:pathLst>
                    <a:path extrusionOk="0" h="912111" w="9529">
                      <a:moveTo>
                        <a:pt x="9529" y="0"/>
                      </a:moveTo>
                      <a:lnTo>
                        <a:pt x="0" y="912111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2"/>
                <p:cNvSpPr/>
                <p:nvPr/>
              </p:nvSpPr>
              <p:spPr>
                <a:xfrm>
                  <a:off x="4609697" y="2972803"/>
                  <a:ext cx="9529" cy="912017"/>
                </a:xfrm>
                <a:custGeom>
                  <a:rect b="b" l="l" r="r" t="t"/>
                  <a:pathLst>
                    <a:path extrusionOk="0" h="912017" w="9529">
                      <a:moveTo>
                        <a:pt x="9529" y="0"/>
                      </a:moveTo>
                      <a:lnTo>
                        <a:pt x="0" y="912018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6" name="Google Shape;1806;p2"/>
              <p:cNvGrpSpPr/>
              <p:nvPr/>
            </p:nvGrpSpPr>
            <p:grpSpPr>
              <a:xfrm>
                <a:off x="3753734" y="3019329"/>
                <a:ext cx="920425" cy="810558"/>
                <a:chOff x="3753734" y="3019329"/>
                <a:chExt cx="920425" cy="810558"/>
              </a:xfrm>
            </p:grpSpPr>
            <p:sp>
              <p:nvSpPr>
                <p:cNvPr id="1807" name="Google Shape;1807;p2"/>
                <p:cNvSpPr/>
                <p:nvPr/>
              </p:nvSpPr>
              <p:spPr>
                <a:xfrm>
                  <a:off x="3762142" y="3019329"/>
                  <a:ext cx="912017" cy="9529"/>
                </a:xfrm>
                <a:custGeom>
                  <a:rect b="b" l="l" r="r" t="t"/>
                  <a:pathLst>
                    <a:path extrusionOk="0" h="9529" w="912017">
                      <a:moveTo>
                        <a:pt x="912018" y="952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2"/>
                <p:cNvSpPr/>
                <p:nvPr/>
              </p:nvSpPr>
              <p:spPr>
                <a:xfrm>
                  <a:off x="3759994" y="3219633"/>
                  <a:ext cx="912111" cy="9529"/>
                </a:xfrm>
                <a:custGeom>
                  <a:rect b="b" l="l" r="r" t="t"/>
                  <a:pathLst>
                    <a:path extrusionOk="0" h="9529" w="912111">
                      <a:moveTo>
                        <a:pt x="912111" y="952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2"/>
                <p:cNvSpPr/>
                <p:nvPr/>
              </p:nvSpPr>
              <p:spPr>
                <a:xfrm>
                  <a:off x="3757938" y="3419843"/>
                  <a:ext cx="912017" cy="9529"/>
                </a:xfrm>
                <a:custGeom>
                  <a:rect b="b" l="l" r="r" t="t"/>
                  <a:pathLst>
                    <a:path extrusionOk="0" h="9529" w="912017">
                      <a:moveTo>
                        <a:pt x="912018" y="952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2"/>
                <p:cNvSpPr/>
                <p:nvPr/>
              </p:nvSpPr>
              <p:spPr>
                <a:xfrm>
                  <a:off x="3755883" y="3620147"/>
                  <a:ext cx="912017" cy="9435"/>
                </a:xfrm>
                <a:custGeom>
                  <a:rect b="b" l="l" r="r" t="t"/>
                  <a:pathLst>
                    <a:path extrusionOk="0" h="9435" w="912017">
                      <a:moveTo>
                        <a:pt x="912018" y="943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2"/>
                <p:cNvSpPr/>
                <p:nvPr/>
              </p:nvSpPr>
              <p:spPr>
                <a:xfrm>
                  <a:off x="3753734" y="3820358"/>
                  <a:ext cx="912111" cy="9529"/>
                </a:xfrm>
                <a:custGeom>
                  <a:rect b="b" l="l" r="r" t="t"/>
                  <a:pathLst>
                    <a:path extrusionOk="0" h="9529" w="912111">
                      <a:moveTo>
                        <a:pt x="912111" y="952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12" name="Google Shape;1812;p2"/>
            <p:cNvGrpSpPr/>
            <p:nvPr/>
          </p:nvGrpSpPr>
          <p:grpSpPr>
            <a:xfrm>
              <a:off x="3778677" y="3187960"/>
              <a:ext cx="870073" cy="473202"/>
              <a:chOff x="3778677" y="3187960"/>
              <a:chExt cx="870073" cy="473202"/>
            </a:xfrm>
          </p:grpSpPr>
          <p:sp>
            <p:nvSpPr>
              <p:cNvPr id="1813" name="Google Shape;1813;p2"/>
              <p:cNvSpPr/>
              <p:nvPr/>
            </p:nvSpPr>
            <p:spPr>
              <a:xfrm>
                <a:off x="3801724" y="3211101"/>
                <a:ext cx="823994" cy="427170"/>
              </a:xfrm>
              <a:custGeom>
                <a:rect b="b" l="l" r="r" t="t"/>
                <a:pathLst>
                  <a:path extrusionOk="0" h="427170" w="823994">
                    <a:moveTo>
                      <a:pt x="209396" y="427171"/>
                    </a:moveTo>
                    <a:cubicBezTo>
                      <a:pt x="209396" y="427171"/>
                      <a:pt x="208649" y="427171"/>
                      <a:pt x="208275" y="427171"/>
                    </a:cubicBezTo>
                    <a:cubicBezTo>
                      <a:pt x="202016" y="426237"/>
                      <a:pt x="192580" y="424929"/>
                      <a:pt x="871" y="13017"/>
                    </a:cubicBezTo>
                    <a:cubicBezTo>
                      <a:pt x="-1277" y="8439"/>
                      <a:pt x="684" y="3020"/>
                      <a:pt x="5262" y="871"/>
                    </a:cubicBezTo>
                    <a:cubicBezTo>
                      <a:pt x="9840" y="-1278"/>
                      <a:pt x="15259" y="684"/>
                      <a:pt x="17408" y="5262"/>
                    </a:cubicBezTo>
                    <a:cubicBezTo>
                      <a:pt x="82805" y="145774"/>
                      <a:pt x="180995" y="352711"/>
                      <a:pt x="208836" y="401292"/>
                    </a:cubicBezTo>
                    <a:cubicBezTo>
                      <a:pt x="234808" y="352057"/>
                      <a:pt x="336735" y="148670"/>
                      <a:pt x="406150" y="9279"/>
                    </a:cubicBezTo>
                    <a:cubicBezTo>
                      <a:pt x="407458" y="6570"/>
                      <a:pt x="409981" y="4795"/>
                      <a:pt x="412970" y="4328"/>
                    </a:cubicBezTo>
                    <a:cubicBezTo>
                      <a:pt x="415866" y="3861"/>
                      <a:pt x="418856" y="4888"/>
                      <a:pt x="420911" y="7037"/>
                    </a:cubicBezTo>
                    <a:lnTo>
                      <a:pt x="612620" y="205846"/>
                    </a:lnTo>
                    <a:lnTo>
                      <a:pt x="808439" y="11055"/>
                    </a:lnTo>
                    <a:cubicBezTo>
                      <a:pt x="811990" y="7504"/>
                      <a:pt x="817782" y="7504"/>
                      <a:pt x="821332" y="11055"/>
                    </a:cubicBezTo>
                    <a:cubicBezTo>
                      <a:pt x="824882" y="14605"/>
                      <a:pt x="824882" y="20397"/>
                      <a:pt x="821332" y="23947"/>
                    </a:cubicBezTo>
                    <a:lnTo>
                      <a:pt x="618973" y="225279"/>
                    </a:lnTo>
                    <a:cubicBezTo>
                      <a:pt x="615516" y="228736"/>
                      <a:pt x="609350" y="228642"/>
                      <a:pt x="605893" y="225185"/>
                    </a:cubicBezTo>
                    <a:lnTo>
                      <a:pt x="416801" y="28992"/>
                    </a:lnTo>
                    <a:cubicBezTo>
                      <a:pt x="354486" y="154182"/>
                      <a:pt x="223410" y="416520"/>
                      <a:pt x="216777" y="423994"/>
                    </a:cubicBezTo>
                    <a:cubicBezTo>
                      <a:pt x="215002" y="426050"/>
                      <a:pt x="212199" y="427171"/>
                      <a:pt x="209490" y="4271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"/>
              <p:cNvSpPr/>
              <p:nvPr/>
            </p:nvSpPr>
            <p:spPr>
              <a:xfrm>
                <a:off x="3778677" y="3187960"/>
                <a:ext cx="64373" cy="64373"/>
              </a:xfrm>
              <a:custGeom>
                <a:rect b="b" l="l" r="r" t="t"/>
                <a:pathLst>
                  <a:path extrusionOk="0" h="64373" w="64373">
                    <a:moveTo>
                      <a:pt x="64372" y="32514"/>
                    </a:moveTo>
                    <a:cubicBezTo>
                      <a:pt x="64185" y="50265"/>
                      <a:pt x="49611" y="64559"/>
                      <a:pt x="31860" y="64372"/>
                    </a:cubicBezTo>
                    <a:cubicBezTo>
                      <a:pt x="14109" y="64185"/>
                      <a:pt x="-185" y="49611"/>
                      <a:pt x="2" y="31860"/>
                    </a:cubicBezTo>
                    <a:cubicBezTo>
                      <a:pt x="189" y="14109"/>
                      <a:pt x="14763" y="-185"/>
                      <a:pt x="32514" y="2"/>
                    </a:cubicBezTo>
                    <a:cubicBezTo>
                      <a:pt x="50265" y="189"/>
                      <a:pt x="64559" y="14763"/>
                      <a:pt x="64372" y="325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2"/>
              <p:cNvSpPr/>
              <p:nvPr/>
            </p:nvSpPr>
            <p:spPr>
              <a:xfrm>
                <a:off x="3979354" y="3596789"/>
                <a:ext cx="64373" cy="64373"/>
              </a:xfrm>
              <a:custGeom>
                <a:rect b="b" l="l" r="r" t="t"/>
                <a:pathLst>
                  <a:path extrusionOk="0" h="64373" w="64373">
                    <a:moveTo>
                      <a:pt x="64372" y="32514"/>
                    </a:moveTo>
                    <a:cubicBezTo>
                      <a:pt x="64185" y="50265"/>
                      <a:pt x="49611" y="64559"/>
                      <a:pt x="31860" y="64372"/>
                    </a:cubicBezTo>
                    <a:cubicBezTo>
                      <a:pt x="14109" y="64185"/>
                      <a:pt x="-185" y="49611"/>
                      <a:pt x="2" y="31860"/>
                    </a:cubicBezTo>
                    <a:cubicBezTo>
                      <a:pt x="189" y="14109"/>
                      <a:pt x="14763" y="-185"/>
                      <a:pt x="32514" y="2"/>
                    </a:cubicBezTo>
                    <a:cubicBezTo>
                      <a:pt x="50265" y="189"/>
                      <a:pt x="64559" y="14763"/>
                      <a:pt x="64372" y="325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2"/>
              <p:cNvSpPr/>
              <p:nvPr/>
            </p:nvSpPr>
            <p:spPr>
              <a:xfrm>
                <a:off x="4183862" y="3192164"/>
                <a:ext cx="64373" cy="64373"/>
              </a:xfrm>
              <a:custGeom>
                <a:rect b="b" l="l" r="r" t="t"/>
                <a:pathLst>
                  <a:path extrusionOk="0" h="64373" w="64373">
                    <a:moveTo>
                      <a:pt x="64372" y="32514"/>
                    </a:moveTo>
                    <a:cubicBezTo>
                      <a:pt x="64185" y="50265"/>
                      <a:pt x="49611" y="64559"/>
                      <a:pt x="31860" y="64372"/>
                    </a:cubicBezTo>
                    <a:cubicBezTo>
                      <a:pt x="14109" y="64185"/>
                      <a:pt x="-185" y="49611"/>
                      <a:pt x="2" y="31860"/>
                    </a:cubicBezTo>
                    <a:cubicBezTo>
                      <a:pt x="189" y="14109"/>
                      <a:pt x="14763" y="-185"/>
                      <a:pt x="32514" y="2"/>
                    </a:cubicBezTo>
                    <a:cubicBezTo>
                      <a:pt x="50265" y="189"/>
                      <a:pt x="64559" y="14763"/>
                      <a:pt x="64372" y="325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"/>
              <p:cNvSpPr/>
              <p:nvPr/>
            </p:nvSpPr>
            <p:spPr>
              <a:xfrm>
                <a:off x="4382017" y="3394523"/>
                <a:ext cx="64373" cy="64373"/>
              </a:xfrm>
              <a:custGeom>
                <a:rect b="b" l="l" r="r" t="t"/>
                <a:pathLst>
                  <a:path extrusionOk="0" h="64373" w="64373">
                    <a:moveTo>
                      <a:pt x="64372" y="32514"/>
                    </a:moveTo>
                    <a:cubicBezTo>
                      <a:pt x="64185" y="50265"/>
                      <a:pt x="49611" y="64559"/>
                      <a:pt x="31860" y="64372"/>
                    </a:cubicBezTo>
                    <a:cubicBezTo>
                      <a:pt x="14109" y="64185"/>
                      <a:pt x="-185" y="49611"/>
                      <a:pt x="2" y="31860"/>
                    </a:cubicBezTo>
                    <a:cubicBezTo>
                      <a:pt x="189" y="14109"/>
                      <a:pt x="14763" y="-185"/>
                      <a:pt x="32514" y="2"/>
                    </a:cubicBezTo>
                    <a:cubicBezTo>
                      <a:pt x="50265" y="189"/>
                      <a:pt x="64559" y="14763"/>
                      <a:pt x="64372" y="325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"/>
              <p:cNvSpPr/>
              <p:nvPr/>
            </p:nvSpPr>
            <p:spPr>
              <a:xfrm>
                <a:off x="4584377" y="3196368"/>
                <a:ext cx="64373" cy="64373"/>
              </a:xfrm>
              <a:custGeom>
                <a:rect b="b" l="l" r="r" t="t"/>
                <a:pathLst>
                  <a:path extrusionOk="0" h="64373" w="64373">
                    <a:moveTo>
                      <a:pt x="64372" y="32514"/>
                    </a:moveTo>
                    <a:cubicBezTo>
                      <a:pt x="64185" y="50265"/>
                      <a:pt x="49611" y="64559"/>
                      <a:pt x="31860" y="64372"/>
                    </a:cubicBezTo>
                    <a:cubicBezTo>
                      <a:pt x="14109" y="64185"/>
                      <a:pt x="-185" y="49611"/>
                      <a:pt x="2" y="31860"/>
                    </a:cubicBezTo>
                    <a:cubicBezTo>
                      <a:pt x="189" y="14109"/>
                      <a:pt x="14763" y="-185"/>
                      <a:pt x="32514" y="2"/>
                    </a:cubicBezTo>
                    <a:cubicBezTo>
                      <a:pt x="50264" y="189"/>
                      <a:pt x="64558" y="14763"/>
                      <a:pt x="64372" y="325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31c705f7ed7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Financiamiento</a:t>
            </a:r>
            <a:endParaRPr/>
          </a:p>
        </p:txBody>
      </p:sp>
      <p:sp>
        <p:nvSpPr>
          <p:cNvPr id="2144" name="Google Shape;2144;g31c705f7ed7_0_0"/>
          <p:cNvSpPr txBox="1"/>
          <p:nvPr>
            <p:ph idx="1" type="subTitle"/>
          </p:nvPr>
        </p:nvSpPr>
        <p:spPr>
          <a:xfrm>
            <a:off x="720000" y="3318872"/>
            <a:ext cx="516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$576.500/$16.000= 36.23= [ 37 Suscripciones Mensuales. ]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g31c705f7ed7_0_0"/>
          <p:cNvSpPr txBox="1"/>
          <p:nvPr>
            <p:ph idx="5" type="subTitle"/>
          </p:nvPr>
        </p:nvSpPr>
        <p:spPr>
          <a:xfrm>
            <a:off x="720000" y="1646900"/>
            <a:ext cx="76362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000">
                <a:latin typeface="Krub"/>
                <a:ea typeface="Krub"/>
                <a:cs typeface="Krub"/>
                <a:sym typeface="Krub"/>
              </a:rPr>
              <a:t>Coste de desarrollo: $9.041.400 Pesos Chilenos | 236U.F. (Unidades de Fomento).</a:t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000">
                <a:latin typeface="Krub"/>
                <a:ea typeface="Krub"/>
                <a:cs typeface="Krub"/>
                <a:sym typeface="Krub"/>
              </a:rPr>
              <a:t>Tiempo de desarrollo: 24 semanas habiles | 6 meses.</a:t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000">
                <a:latin typeface="Krub"/>
                <a:ea typeface="Krub"/>
                <a:cs typeface="Krub"/>
                <a:sym typeface="Krub"/>
              </a:rPr>
              <a:t>Coste de suscripción al servicio: $16.000 Pesos Chilenos.</a:t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000">
                <a:latin typeface="Krub"/>
                <a:ea typeface="Krub"/>
                <a:cs typeface="Krub"/>
                <a:sym typeface="Krub"/>
              </a:rPr>
              <a:t>Coste de Mantenimiento: $26.500 Pesos Chilenos (C.Mensual) |  $318.000 Pesos Chilenos (C.Anual).</a:t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000">
                <a:latin typeface="Krub"/>
                <a:ea typeface="Krub"/>
                <a:cs typeface="Krub"/>
                <a:sym typeface="Krub"/>
              </a:rPr>
              <a:t>Repartición de ganancias de proyecto: $550.000 Pesos Chilenos por cada miembro.</a:t>
            </a:r>
            <a:endParaRPr b="1" sz="1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000">
              <a:latin typeface="Krub"/>
              <a:ea typeface="Krub"/>
              <a:cs typeface="Krub"/>
              <a:sym typeface="Krub"/>
            </a:endParaRPr>
          </a:p>
        </p:txBody>
      </p:sp>
      <p:grpSp>
        <p:nvGrpSpPr>
          <p:cNvPr id="2146" name="Google Shape;2146;g31c705f7ed7_0_0"/>
          <p:cNvGrpSpPr/>
          <p:nvPr/>
        </p:nvGrpSpPr>
        <p:grpSpPr>
          <a:xfrm rot="5400000">
            <a:off x="1147300" y="4416138"/>
            <a:ext cx="59100" cy="547725"/>
            <a:chOff x="1263425" y="3094400"/>
            <a:chExt cx="59100" cy="547725"/>
          </a:xfrm>
        </p:grpSpPr>
        <p:sp>
          <p:nvSpPr>
            <p:cNvPr id="2147" name="Google Shape;2147;g31c705f7ed7_0_0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8" name="Google Shape;2148;g31c705f7ed7_0_0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9" name="Google Shape;2149;g31c705f7ed7_0_0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0" name="Google Shape;2150;g31c705f7ed7_0_0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51" name="Google Shape;2151;g31c705f7ed7_0_0"/>
          <p:cNvGrpSpPr/>
          <p:nvPr/>
        </p:nvGrpSpPr>
        <p:grpSpPr>
          <a:xfrm rot="5400000">
            <a:off x="8000648" y="4659013"/>
            <a:ext cx="59100" cy="547725"/>
            <a:chOff x="1263425" y="3094400"/>
            <a:chExt cx="59100" cy="547725"/>
          </a:xfrm>
        </p:grpSpPr>
        <p:sp>
          <p:nvSpPr>
            <p:cNvPr id="2152" name="Google Shape;2152;g31c705f7ed7_0_0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3" name="Google Shape;2153;g31c705f7ed7_0_0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4" name="Google Shape;2154;g31c705f7ed7_0_0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5" name="Google Shape;2155;g31c705f7ed7_0_0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56" name="Google Shape;2156;g31c705f7ed7_0_0"/>
          <p:cNvSpPr txBox="1"/>
          <p:nvPr>
            <p:ph idx="1" type="subTitle"/>
          </p:nvPr>
        </p:nvSpPr>
        <p:spPr>
          <a:xfrm>
            <a:off x="720000" y="3000650"/>
            <a:ext cx="612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$9.041.400/$16.000= 565.0875= [ 566 Suscripciones para recuperar el coste de desarrollo. ]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31c705f7ed7_0_0"/>
          <p:cNvSpPr txBox="1"/>
          <p:nvPr>
            <p:ph idx="1" type="subTitle"/>
          </p:nvPr>
        </p:nvSpPr>
        <p:spPr>
          <a:xfrm>
            <a:off x="720000" y="3625400"/>
            <a:ext cx="6020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$10.691.400/$1.600.000= 6.68= [ 7 Meses de recuperación con 100 suscripciones de ingreso.]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8" name="Google Shape;2158;g31c705f7ed7_0_0"/>
          <p:cNvGrpSpPr/>
          <p:nvPr/>
        </p:nvGrpSpPr>
        <p:grpSpPr>
          <a:xfrm>
            <a:off x="6934395" y="2779375"/>
            <a:ext cx="1369646" cy="1881086"/>
            <a:chOff x="8502899" y="1189255"/>
            <a:chExt cx="855922" cy="1175532"/>
          </a:xfrm>
        </p:grpSpPr>
        <p:grpSp>
          <p:nvGrpSpPr>
            <p:cNvPr id="2159" name="Google Shape;2159;g31c705f7ed7_0_0"/>
            <p:cNvGrpSpPr/>
            <p:nvPr/>
          </p:nvGrpSpPr>
          <p:grpSpPr>
            <a:xfrm>
              <a:off x="8577834" y="2220818"/>
              <a:ext cx="743729" cy="143969"/>
              <a:chOff x="8577834" y="2220818"/>
              <a:chExt cx="743729" cy="143969"/>
            </a:xfrm>
          </p:grpSpPr>
          <p:sp>
            <p:nvSpPr>
              <p:cNvPr id="2160" name="Google Shape;2160;g31c705f7ed7_0_0"/>
              <p:cNvSpPr/>
              <p:nvPr/>
            </p:nvSpPr>
            <p:spPr>
              <a:xfrm>
                <a:off x="8577834" y="2220818"/>
                <a:ext cx="743729" cy="143969"/>
              </a:xfrm>
              <a:custGeom>
                <a:rect b="b" l="l" r="r" t="t"/>
                <a:pathLst>
                  <a:path extrusionOk="0" h="143969" w="743729">
                    <a:moveTo>
                      <a:pt x="731229" y="143969"/>
                    </a:moveTo>
                    <a:lnTo>
                      <a:pt x="12501" y="143969"/>
                    </a:lnTo>
                    <a:cubicBezTo>
                      <a:pt x="5587" y="143969"/>
                      <a:pt x="0" y="138382"/>
                      <a:pt x="0" y="131468"/>
                    </a:cubicBezTo>
                    <a:lnTo>
                      <a:pt x="0" y="12501"/>
                    </a:lnTo>
                    <a:cubicBezTo>
                      <a:pt x="0" y="5587"/>
                      <a:pt x="5587" y="0"/>
                      <a:pt x="12501" y="0"/>
                    </a:cubicBezTo>
                    <a:lnTo>
                      <a:pt x="731229" y="0"/>
                    </a:lnTo>
                    <a:cubicBezTo>
                      <a:pt x="738143" y="0"/>
                      <a:pt x="743730" y="5587"/>
                      <a:pt x="743730" y="12501"/>
                    </a:cubicBezTo>
                    <a:lnTo>
                      <a:pt x="743730" y="131468"/>
                    </a:lnTo>
                    <a:cubicBezTo>
                      <a:pt x="743730" y="138382"/>
                      <a:pt x="738143" y="143969"/>
                      <a:pt x="731229" y="143969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1" name="Google Shape;2161;g31c705f7ed7_0_0"/>
              <p:cNvGrpSpPr/>
              <p:nvPr/>
            </p:nvGrpSpPr>
            <p:grpSpPr>
              <a:xfrm>
                <a:off x="8639465" y="2240966"/>
                <a:ext cx="620503" cy="102695"/>
                <a:chOff x="8639465" y="2240966"/>
                <a:chExt cx="620503" cy="102695"/>
              </a:xfrm>
            </p:grpSpPr>
            <p:sp>
              <p:nvSpPr>
                <p:cNvPr id="2162" name="Google Shape;2162;g31c705f7ed7_0_0"/>
                <p:cNvSpPr/>
                <p:nvPr/>
              </p:nvSpPr>
              <p:spPr>
                <a:xfrm>
                  <a:off x="863946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g31c705f7ed7_0_0"/>
                <p:cNvSpPr/>
                <p:nvPr/>
              </p:nvSpPr>
              <p:spPr>
                <a:xfrm>
                  <a:off x="872641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g31c705f7ed7_0_0"/>
                <p:cNvSpPr/>
                <p:nvPr/>
              </p:nvSpPr>
              <p:spPr>
                <a:xfrm>
                  <a:off x="8813394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g31c705f7ed7_0_0"/>
                <p:cNvSpPr/>
                <p:nvPr/>
              </p:nvSpPr>
              <p:spPr>
                <a:xfrm>
                  <a:off x="8900342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g31c705f7ed7_0_0"/>
                <p:cNvSpPr/>
                <p:nvPr/>
              </p:nvSpPr>
              <p:spPr>
                <a:xfrm>
                  <a:off x="8987324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g31c705f7ed7_0_0"/>
                <p:cNvSpPr/>
                <p:nvPr/>
              </p:nvSpPr>
              <p:spPr>
                <a:xfrm>
                  <a:off x="9074270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68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g31c705f7ed7_0_0"/>
                <p:cNvSpPr/>
                <p:nvPr/>
              </p:nvSpPr>
              <p:spPr>
                <a:xfrm>
                  <a:off x="9161253" y="2240966"/>
                  <a:ext cx="11732" cy="102695"/>
                </a:xfrm>
                <a:custGeom>
                  <a:rect b="b" l="l" r="r" t="t"/>
                  <a:pathLst>
                    <a:path extrusionOk="0" h="102695" w="11732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g31c705f7ed7_0_0"/>
                <p:cNvSpPr/>
                <p:nvPr/>
              </p:nvSpPr>
              <p:spPr>
                <a:xfrm>
                  <a:off x="9248235" y="2240966"/>
                  <a:ext cx="11733" cy="102695"/>
                </a:xfrm>
                <a:custGeom>
                  <a:rect b="b" l="l" r="r" t="t"/>
                  <a:pathLst>
                    <a:path extrusionOk="0" h="102695" w="11733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079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170" name="Google Shape;2170;g31c705f7ed7_0_0"/>
            <p:cNvSpPr/>
            <p:nvPr/>
          </p:nvSpPr>
          <p:spPr>
            <a:xfrm>
              <a:off x="8521859" y="2076884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229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29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730" y="138382"/>
                    <a:pt x="738108" y="143969"/>
                    <a:pt x="731229" y="1439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1" name="Google Shape;2171;g31c705f7ed7_0_0"/>
            <p:cNvGrpSpPr/>
            <p:nvPr/>
          </p:nvGrpSpPr>
          <p:grpSpPr>
            <a:xfrm>
              <a:off x="8583491" y="2097032"/>
              <a:ext cx="620467" cy="102695"/>
              <a:chOff x="8583491" y="2097032"/>
              <a:chExt cx="620467" cy="102695"/>
            </a:xfrm>
          </p:grpSpPr>
          <p:sp>
            <p:nvSpPr>
              <p:cNvPr id="2172" name="Google Shape;2172;g31c705f7ed7_0_0"/>
              <p:cNvSpPr/>
              <p:nvPr/>
            </p:nvSpPr>
            <p:spPr>
              <a:xfrm>
                <a:off x="8583491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31c705f7ed7_0_0"/>
              <p:cNvSpPr/>
              <p:nvPr/>
            </p:nvSpPr>
            <p:spPr>
              <a:xfrm>
                <a:off x="867043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g31c705f7ed7_0_0"/>
              <p:cNvSpPr/>
              <p:nvPr/>
            </p:nvSpPr>
            <p:spPr>
              <a:xfrm>
                <a:off x="8757420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g31c705f7ed7_0_0"/>
              <p:cNvSpPr/>
              <p:nvPr/>
            </p:nvSpPr>
            <p:spPr>
              <a:xfrm>
                <a:off x="8844367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g31c705f7ed7_0_0"/>
              <p:cNvSpPr/>
              <p:nvPr/>
            </p:nvSpPr>
            <p:spPr>
              <a:xfrm>
                <a:off x="8931349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g31c705f7ed7_0_0"/>
              <p:cNvSpPr/>
              <p:nvPr/>
            </p:nvSpPr>
            <p:spPr>
              <a:xfrm>
                <a:off x="9018296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g31c705f7ed7_0_0"/>
              <p:cNvSpPr/>
              <p:nvPr/>
            </p:nvSpPr>
            <p:spPr>
              <a:xfrm>
                <a:off x="9105278" y="2097032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g31c705f7ed7_0_0"/>
              <p:cNvSpPr/>
              <p:nvPr/>
            </p:nvSpPr>
            <p:spPr>
              <a:xfrm>
                <a:off x="9192225" y="2097032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0" name="Google Shape;2180;g31c705f7ed7_0_0"/>
            <p:cNvSpPr/>
            <p:nvPr/>
          </p:nvSpPr>
          <p:spPr>
            <a:xfrm>
              <a:off x="8615092" y="1932950"/>
              <a:ext cx="743729" cy="143969"/>
            </a:xfrm>
            <a:custGeom>
              <a:rect b="b" l="l" r="r" t="t"/>
              <a:pathLst>
                <a:path extrusionOk="0" h="143969" w="743729">
                  <a:moveTo>
                    <a:pt x="731195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30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695" y="138347"/>
                    <a:pt x="738108" y="143969"/>
                    <a:pt x="731195" y="143969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1" name="Google Shape;2181;g31c705f7ed7_0_0"/>
            <p:cNvGrpSpPr/>
            <p:nvPr/>
          </p:nvGrpSpPr>
          <p:grpSpPr>
            <a:xfrm>
              <a:off x="8676688" y="1953098"/>
              <a:ext cx="620503" cy="102695"/>
              <a:chOff x="8676688" y="1953098"/>
              <a:chExt cx="620503" cy="102695"/>
            </a:xfrm>
          </p:grpSpPr>
          <p:sp>
            <p:nvSpPr>
              <p:cNvPr id="2182" name="Google Shape;2182;g31c705f7ed7_0_0"/>
              <p:cNvSpPr/>
              <p:nvPr/>
            </p:nvSpPr>
            <p:spPr>
              <a:xfrm>
                <a:off x="867668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g31c705f7ed7_0_0"/>
              <p:cNvSpPr/>
              <p:nvPr/>
            </p:nvSpPr>
            <p:spPr>
              <a:xfrm>
                <a:off x="8763670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g31c705f7ed7_0_0"/>
              <p:cNvSpPr/>
              <p:nvPr/>
            </p:nvSpPr>
            <p:spPr>
              <a:xfrm>
                <a:off x="8850618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g31c705f7ed7_0_0"/>
              <p:cNvSpPr/>
              <p:nvPr/>
            </p:nvSpPr>
            <p:spPr>
              <a:xfrm>
                <a:off x="8937600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g31c705f7ed7_0_0"/>
              <p:cNvSpPr/>
              <p:nvPr/>
            </p:nvSpPr>
            <p:spPr>
              <a:xfrm>
                <a:off x="902454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g31c705f7ed7_0_0"/>
              <p:cNvSpPr/>
              <p:nvPr/>
            </p:nvSpPr>
            <p:spPr>
              <a:xfrm>
                <a:off x="9111529" y="1953098"/>
                <a:ext cx="11732" cy="102695"/>
              </a:xfrm>
              <a:custGeom>
                <a:rect b="b" l="l" r="r" t="t"/>
                <a:pathLst>
                  <a:path extrusionOk="0" h="102695" w="11732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g31c705f7ed7_0_0"/>
              <p:cNvSpPr/>
              <p:nvPr/>
            </p:nvSpPr>
            <p:spPr>
              <a:xfrm>
                <a:off x="9198476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31c705f7ed7_0_0"/>
              <p:cNvSpPr/>
              <p:nvPr/>
            </p:nvSpPr>
            <p:spPr>
              <a:xfrm>
                <a:off x="9285458" y="1953098"/>
                <a:ext cx="11733" cy="102695"/>
              </a:xfrm>
              <a:custGeom>
                <a:rect b="b" l="l" r="r" t="t"/>
                <a:pathLst>
                  <a:path extrusionOk="0" h="102695" w="11733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0" name="Google Shape;2190;g31c705f7ed7_0_0"/>
            <p:cNvSpPr/>
            <p:nvPr/>
          </p:nvSpPr>
          <p:spPr>
            <a:xfrm>
              <a:off x="8565857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g31c705f7ed7_0_0"/>
            <p:cNvSpPr/>
            <p:nvPr/>
          </p:nvSpPr>
          <p:spPr>
            <a:xfrm>
              <a:off x="9175464" y="1555236"/>
              <a:ext cx="118723" cy="11732"/>
            </a:xfrm>
            <a:custGeom>
              <a:rect b="b" l="l" r="r" t="t"/>
              <a:pathLst>
                <a:path extrusionOk="0" h="11732" w="118723">
                  <a:moveTo>
                    <a:pt x="112857" y="11733"/>
                  </a:moveTo>
                  <a:lnTo>
                    <a:pt x="5867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7" y="0"/>
                  </a:cubicBezTo>
                  <a:lnTo>
                    <a:pt x="112857" y="0"/>
                  </a:lnTo>
                  <a:cubicBezTo>
                    <a:pt x="116104" y="0"/>
                    <a:pt x="118723" y="2619"/>
                    <a:pt x="118723" y="5866"/>
                  </a:cubicBezTo>
                  <a:cubicBezTo>
                    <a:pt x="118723" y="9114"/>
                    <a:pt x="116104" y="11733"/>
                    <a:pt x="112857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g31c705f7ed7_0_0"/>
            <p:cNvSpPr/>
            <p:nvPr/>
          </p:nvSpPr>
          <p:spPr>
            <a:xfrm>
              <a:off x="9145505" y="1649202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g31c705f7ed7_0_0"/>
            <p:cNvSpPr/>
            <p:nvPr/>
          </p:nvSpPr>
          <p:spPr>
            <a:xfrm>
              <a:off x="9124484" y="1732168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g31c705f7ed7_0_0"/>
            <p:cNvSpPr/>
            <p:nvPr/>
          </p:nvSpPr>
          <p:spPr>
            <a:xfrm>
              <a:off x="9084502" y="1809653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g31c705f7ed7_0_0"/>
            <p:cNvSpPr/>
            <p:nvPr/>
          </p:nvSpPr>
          <p:spPr>
            <a:xfrm>
              <a:off x="9023395" y="1875125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g31c705f7ed7_0_0"/>
            <p:cNvSpPr/>
            <p:nvPr/>
          </p:nvSpPr>
          <p:spPr>
            <a:xfrm>
              <a:off x="9145505" y="1461270"/>
              <a:ext cx="134715" cy="11732"/>
            </a:xfrm>
            <a:custGeom>
              <a:rect b="b" l="l" r="r" t="t"/>
              <a:pathLst>
                <a:path extrusionOk="0" h="11732" w="134715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g31c705f7ed7_0_0"/>
            <p:cNvSpPr/>
            <p:nvPr/>
          </p:nvSpPr>
          <p:spPr>
            <a:xfrm>
              <a:off x="9124484" y="1378304"/>
              <a:ext cx="123716" cy="11732"/>
            </a:xfrm>
            <a:custGeom>
              <a:rect b="b" l="l" r="r" t="t"/>
              <a:pathLst>
                <a:path extrusionOk="0" h="11732" w="123716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g31c705f7ed7_0_0"/>
            <p:cNvSpPr/>
            <p:nvPr/>
          </p:nvSpPr>
          <p:spPr>
            <a:xfrm>
              <a:off x="9084502" y="1300855"/>
              <a:ext cx="111739" cy="11732"/>
            </a:xfrm>
            <a:custGeom>
              <a:rect b="b" l="l" r="r" t="t"/>
              <a:pathLst>
                <a:path extrusionOk="0" h="11732" w="111739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g31c705f7ed7_0_0"/>
            <p:cNvSpPr/>
            <p:nvPr/>
          </p:nvSpPr>
          <p:spPr>
            <a:xfrm>
              <a:off x="9023395" y="1235382"/>
              <a:ext cx="89880" cy="11732"/>
            </a:xfrm>
            <a:custGeom>
              <a:rect b="b" l="l" r="r" t="t"/>
              <a:pathLst>
                <a:path extrusionOk="0" h="11732" w="8988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g31c705f7ed7_0_0"/>
            <p:cNvSpPr/>
            <p:nvPr/>
          </p:nvSpPr>
          <p:spPr>
            <a:xfrm>
              <a:off x="8502899" y="1189255"/>
              <a:ext cx="743694" cy="743694"/>
            </a:xfrm>
            <a:custGeom>
              <a:rect b="b" l="l" r="r" t="t"/>
              <a:pathLst>
                <a:path extrusionOk="0" h="743694" w="743694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g31c705f7ed7_0_0"/>
            <p:cNvSpPr/>
            <p:nvPr/>
          </p:nvSpPr>
          <p:spPr>
            <a:xfrm>
              <a:off x="8602870" y="1289227"/>
              <a:ext cx="543751" cy="543751"/>
            </a:xfrm>
            <a:custGeom>
              <a:rect b="b" l="l" r="r" t="t"/>
              <a:pathLst>
                <a:path extrusionOk="0" h="543751" w="543751">
                  <a:moveTo>
                    <a:pt x="543751" y="271876"/>
                  </a:moveTo>
                  <a:cubicBezTo>
                    <a:pt x="543751" y="422029"/>
                    <a:pt x="422028" y="543751"/>
                    <a:pt x="271875" y="543751"/>
                  </a:cubicBezTo>
                  <a:cubicBezTo>
                    <a:pt x="121722" y="543751"/>
                    <a:pt x="-1" y="422029"/>
                    <a:pt x="-1" y="271876"/>
                  </a:cubicBezTo>
                  <a:cubicBezTo>
                    <a:pt x="-1" y="121723"/>
                    <a:pt x="121722" y="0"/>
                    <a:pt x="271875" y="0"/>
                  </a:cubicBezTo>
                  <a:cubicBezTo>
                    <a:pt x="422028" y="0"/>
                    <a:pt x="543751" y="121723"/>
                    <a:pt x="543751" y="271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g31c705f7ed7_0_0"/>
            <p:cNvSpPr/>
            <p:nvPr/>
          </p:nvSpPr>
          <p:spPr>
            <a:xfrm>
              <a:off x="8780676" y="1374777"/>
              <a:ext cx="188070" cy="369333"/>
            </a:xfrm>
            <a:custGeom>
              <a:rect b="b" l="l" r="r" t="t"/>
              <a:pathLst>
                <a:path extrusionOk="0" h="369333" w="188070">
                  <a:moveTo>
                    <a:pt x="178258" y="206857"/>
                  </a:moveTo>
                  <a:cubicBezTo>
                    <a:pt x="171729" y="196696"/>
                    <a:pt x="161987" y="188036"/>
                    <a:pt x="149102" y="180878"/>
                  </a:cubicBezTo>
                  <a:cubicBezTo>
                    <a:pt x="136217" y="173720"/>
                    <a:pt x="120294" y="167120"/>
                    <a:pt x="101334" y="161149"/>
                  </a:cubicBezTo>
                  <a:cubicBezTo>
                    <a:pt x="90369" y="157657"/>
                    <a:pt x="80941" y="154340"/>
                    <a:pt x="73119" y="151162"/>
                  </a:cubicBezTo>
                  <a:cubicBezTo>
                    <a:pt x="65263" y="147985"/>
                    <a:pt x="59222" y="144144"/>
                    <a:pt x="54997" y="139674"/>
                  </a:cubicBezTo>
                  <a:cubicBezTo>
                    <a:pt x="50771" y="135170"/>
                    <a:pt x="48641" y="129268"/>
                    <a:pt x="48641" y="121901"/>
                  </a:cubicBezTo>
                  <a:cubicBezTo>
                    <a:pt x="48641" y="112682"/>
                    <a:pt x="52448" y="105768"/>
                    <a:pt x="60060" y="101159"/>
                  </a:cubicBezTo>
                  <a:cubicBezTo>
                    <a:pt x="67672" y="96550"/>
                    <a:pt x="78427" y="94245"/>
                    <a:pt x="92394" y="94245"/>
                  </a:cubicBezTo>
                  <a:cubicBezTo>
                    <a:pt x="105733" y="94245"/>
                    <a:pt x="118862" y="95956"/>
                    <a:pt x="131748" y="99378"/>
                  </a:cubicBezTo>
                  <a:cubicBezTo>
                    <a:pt x="144632" y="102800"/>
                    <a:pt x="158460" y="107828"/>
                    <a:pt x="173160" y="114428"/>
                  </a:cubicBezTo>
                  <a:lnTo>
                    <a:pt x="178015" y="65437"/>
                  </a:lnTo>
                  <a:cubicBezTo>
                    <a:pt x="167783" y="61317"/>
                    <a:pt x="155457" y="57511"/>
                    <a:pt x="141001" y="53949"/>
                  </a:cubicBezTo>
                  <a:cubicBezTo>
                    <a:pt x="132586" y="51889"/>
                    <a:pt x="123856" y="50492"/>
                    <a:pt x="114917" y="49619"/>
                  </a:cubicBezTo>
                  <a:lnTo>
                    <a:pt x="117815" y="0"/>
                  </a:lnTo>
                  <a:lnTo>
                    <a:pt x="81186" y="0"/>
                  </a:lnTo>
                  <a:lnTo>
                    <a:pt x="84048" y="49061"/>
                  </a:lnTo>
                  <a:cubicBezTo>
                    <a:pt x="67986" y="50038"/>
                    <a:pt x="54089" y="53006"/>
                    <a:pt x="42565" y="58244"/>
                  </a:cubicBezTo>
                  <a:cubicBezTo>
                    <a:pt x="28423" y="64669"/>
                    <a:pt x="17808" y="73504"/>
                    <a:pt x="10684" y="84782"/>
                  </a:cubicBezTo>
                  <a:cubicBezTo>
                    <a:pt x="3562" y="96061"/>
                    <a:pt x="35" y="108911"/>
                    <a:pt x="35" y="123367"/>
                  </a:cubicBezTo>
                  <a:cubicBezTo>
                    <a:pt x="35" y="138068"/>
                    <a:pt x="3282" y="150150"/>
                    <a:pt x="9742" y="159613"/>
                  </a:cubicBezTo>
                  <a:cubicBezTo>
                    <a:pt x="16237" y="169076"/>
                    <a:pt x="25001" y="176897"/>
                    <a:pt x="36105" y="183078"/>
                  </a:cubicBezTo>
                  <a:cubicBezTo>
                    <a:pt x="47210" y="189259"/>
                    <a:pt x="59710" y="194776"/>
                    <a:pt x="73678" y="199629"/>
                  </a:cubicBezTo>
                  <a:cubicBezTo>
                    <a:pt x="87645" y="204483"/>
                    <a:pt x="99098" y="208813"/>
                    <a:pt x="108073" y="212619"/>
                  </a:cubicBezTo>
                  <a:cubicBezTo>
                    <a:pt x="117047" y="216425"/>
                    <a:pt x="123716" y="220720"/>
                    <a:pt x="128081" y="225504"/>
                  </a:cubicBezTo>
                  <a:cubicBezTo>
                    <a:pt x="132446" y="230288"/>
                    <a:pt x="134610" y="236643"/>
                    <a:pt x="134610" y="244465"/>
                  </a:cubicBezTo>
                  <a:cubicBezTo>
                    <a:pt x="134610" y="254696"/>
                    <a:pt x="130735" y="262273"/>
                    <a:pt x="123018" y="267267"/>
                  </a:cubicBezTo>
                  <a:cubicBezTo>
                    <a:pt x="115301" y="272260"/>
                    <a:pt x="105069" y="274739"/>
                    <a:pt x="92359" y="274739"/>
                  </a:cubicBezTo>
                  <a:cubicBezTo>
                    <a:pt x="82128" y="274739"/>
                    <a:pt x="72037" y="273622"/>
                    <a:pt x="62085" y="271387"/>
                  </a:cubicBezTo>
                  <a:cubicBezTo>
                    <a:pt x="52098" y="269152"/>
                    <a:pt x="42391" y="266219"/>
                    <a:pt x="32928" y="262587"/>
                  </a:cubicBezTo>
                  <a:cubicBezTo>
                    <a:pt x="23465" y="258991"/>
                    <a:pt x="14351" y="255045"/>
                    <a:pt x="5621" y="250820"/>
                  </a:cubicBezTo>
                  <a:lnTo>
                    <a:pt x="0" y="301661"/>
                  </a:lnTo>
                  <a:cubicBezTo>
                    <a:pt x="5621" y="304420"/>
                    <a:pt x="13199" y="307248"/>
                    <a:pt x="22802" y="310181"/>
                  </a:cubicBezTo>
                  <a:cubicBezTo>
                    <a:pt x="32405" y="313115"/>
                    <a:pt x="42810" y="315594"/>
                    <a:pt x="54019" y="317654"/>
                  </a:cubicBezTo>
                  <a:cubicBezTo>
                    <a:pt x="64215" y="319540"/>
                    <a:pt x="74167" y="320517"/>
                    <a:pt x="83874" y="320657"/>
                  </a:cubicBezTo>
                  <a:lnTo>
                    <a:pt x="81151" y="369333"/>
                  </a:lnTo>
                  <a:lnTo>
                    <a:pt x="117780" y="369333"/>
                  </a:lnTo>
                  <a:lnTo>
                    <a:pt x="114952" y="319051"/>
                  </a:lnTo>
                  <a:cubicBezTo>
                    <a:pt x="124484" y="317794"/>
                    <a:pt x="132829" y="315838"/>
                    <a:pt x="139918" y="313184"/>
                  </a:cubicBezTo>
                  <a:cubicBezTo>
                    <a:pt x="153327" y="308121"/>
                    <a:pt x="163488" y="301696"/>
                    <a:pt x="170472" y="293839"/>
                  </a:cubicBezTo>
                  <a:cubicBezTo>
                    <a:pt x="177455" y="285983"/>
                    <a:pt x="182135" y="277672"/>
                    <a:pt x="184509" y="268873"/>
                  </a:cubicBezTo>
                  <a:cubicBezTo>
                    <a:pt x="186884" y="260073"/>
                    <a:pt x="188071" y="251972"/>
                    <a:pt x="188071" y="244465"/>
                  </a:cubicBezTo>
                  <a:cubicBezTo>
                    <a:pt x="188071" y="229555"/>
                    <a:pt x="184824" y="217019"/>
                    <a:pt x="178258" y="206857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9"/>
          <p:cNvSpPr txBox="1"/>
          <p:nvPr/>
        </p:nvSpPr>
        <p:spPr>
          <a:xfrm>
            <a:off x="563571" y="507696"/>
            <a:ext cx="5652965" cy="4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</a:pPr>
            <a:r>
              <a:rPr b="1" i="0" lang="en" sz="2400" u="none" cap="none" strike="noStrike">
                <a:solidFill>
                  <a:srgbClr val="11185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Bibliografías y datos observados</a:t>
            </a:r>
            <a:endParaRPr b="0" i="0" sz="2400" u="none" cap="none" strike="noStrike">
              <a:solidFill>
                <a:srgbClr val="11185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208" name="Google Shape;2208;p19"/>
          <p:cNvSpPr txBox="1"/>
          <p:nvPr/>
        </p:nvSpPr>
        <p:spPr>
          <a:xfrm>
            <a:off x="757791" y="1221459"/>
            <a:ext cx="728355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Investigación sobre sector comercial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Herramientas Utilizadas: Bing IA GPT 4.0 | Microsoft Office 365 Excel | Google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Fuentes de Análisis: 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Servicio de Cooperación Técnica (SERCOTEC): </a:t>
            </a:r>
            <a:r>
              <a:rPr b="0" i="0" lang="en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https://www.sercotec.cl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Instituto Nacional de Estadísticas de Chile: </a:t>
            </a:r>
            <a:r>
              <a:rPr b="0" i="0" lang="en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https://www.ine.gob.cl</a:t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Servicio de Impuestos Internos (SII): </a:t>
            </a:r>
            <a:r>
              <a:rPr b="0" i="0" lang="en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https://www.sii.cl/sobre_el_sii/estadisticas_de_empresas.html</a:t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Ministerio de Economía, Fomento y Turismo: </a:t>
            </a:r>
            <a:r>
              <a:rPr b="0" i="0" lang="en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https://www.economia.gob.cl/estudios-y-encuestas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0"/>
          <p:cNvSpPr txBox="1"/>
          <p:nvPr>
            <p:ph type="title"/>
          </p:nvPr>
        </p:nvSpPr>
        <p:spPr>
          <a:xfrm>
            <a:off x="720000" y="470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DM Sans SemiBold"/>
                <a:ea typeface="DM Sans SemiBold"/>
                <a:cs typeface="DM Sans SemiBold"/>
                <a:sym typeface="DM Sans SemiBold"/>
              </a:rPr>
              <a:t>Preguntas de la comisión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grpSp>
        <p:nvGrpSpPr>
          <p:cNvPr id="2214" name="Google Shape;2214;p20"/>
          <p:cNvGrpSpPr/>
          <p:nvPr/>
        </p:nvGrpSpPr>
        <p:grpSpPr>
          <a:xfrm rot="5400000">
            <a:off x="7538300" y="4034575"/>
            <a:ext cx="59100" cy="547725"/>
            <a:chOff x="1263425" y="3094400"/>
            <a:chExt cx="59100" cy="547725"/>
          </a:xfrm>
        </p:grpSpPr>
        <p:sp>
          <p:nvSpPr>
            <p:cNvPr id="2215" name="Google Shape;2215;p20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219" name="Google Shape;2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175" y="1043050"/>
            <a:ext cx="3795650" cy="37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1"/>
          <p:cNvSpPr txBox="1"/>
          <p:nvPr>
            <p:ph idx="1" type="subTitle"/>
          </p:nvPr>
        </p:nvSpPr>
        <p:spPr>
          <a:xfrm>
            <a:off x="3284365" y="4095985"/>
            <a:ext cx="3107227" cy="367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0" lang="en"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r>
              <a:rPr b="1" i="0" lang="en" sz="800">
                <a:solidFill>
                  <a:srgbClr val="11185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Formando personas para</a:t>
            </a:r>
            <a:r>
              <a:rPr b="1" i="0" lang="en" sz="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" sz="800">
                <a:solidFill>
                  <a:srgbClr val="11185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sociedad mejor</a:t>
            </a:r>
            <a:r>
              <a:rPr b="1" i="0" lang="en"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descr="Train the trainers: el nuevo ciclo de Ingeniosas junto a Duoc UC –  Ingeniosas" id="2225" name="Google Shape;2225;p21"/>
          <p:cNvPicPr preferRelativeResize="0"/>
          <p:nvPr/>
        </p:nvPicPr>
        <p:blipFill rotWithShape="1">
          <a:blip r:embed="rId3">
            <a:alphaModFix/>
          </a:blip>
          <a:srcRect b="40003" l="0" r="0" t="39745"/>
          <a:stretch/>
        </p:blipFill>
        <p:spPr>
          <a:xfrm>
            <a:off x="3284365" y="3671047"/>
            <a:ext cx="2901837" cy="524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21"/>
          <p:cNvSpPr txBox="1"/>
          <p:nvPr/>
        </p:nvSpPr>
        <p:spPr>
          <a:xfrm>
            <a:off x="2781339" y="2289432"/>
            <a:ext cx="4113277" cy="4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</a:pPr>
            <a:r>
              <a:rPr b="1" i="0" lang="en" sz="2400" u="none" cap="none" strike="noStrike">
                <a:solidFill>
                  <a:srgbClr val="11185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 DE PRESENTACIÓN</a:t>
            </a:r>
            <a:endParaRPr b="0" i="0" sz="2400" u="none" cap="none" strike="noStrike">
              <a:solidFill>
                <a:srgbClr val="11185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227" name="Google Shape;2227;p21"/>
          <p:cNvSpPr txBox="1"/>
          <p:nvPr/>
        </p:nvSpPr>
        <p:spPr>
          <a:xfrm>
            <a:off x="1937657" y="2641855"/>
            <a:ext cx="6085116" cy="4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</a:pPr>
            <a:r>
              <a:rPr b="1" i="0" lang="en" sz="1000" u="none" cap="none" strike="noStrike">
                <a:solidFill>
                  <a:srgbClr val="11185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(Proyecto Intelectual realizado por David Fredes, Andrés Gutiérrez y Javier Venegas.)</a:t>
            </a:r>
            <a:endParaRPr b="0" i="0" sz="1000" u="none" cap="none" strike="noStrike">
              <a:solidFill>
                <a:srgbClr val="11185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Problemas y soluciones </a:t>
            </a:r>
            <a:endParaRPr/>
          </a:p>
        </p:txBody>
      </p:sp>
      <p:sp>
        <p:nvSpPr>
          <p:cNvPr id="1824" name="Google Shape;1824;p3"/>
          <p:cNvSpPr txBox="1"/>
          <p:nvPr>
            <p:ph idx="3" type="subTitle"/>
          </p:nvPr>
        </p:nvSpPr>
        <p:spPr>
          <a:xfrm>
            <a:off x="6290635" y="1540666"/>
            <a:ext cx="367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Problematica</a:t>
            </a:r>
            <a:endParaRPr/>
          </a:p>
        </p:txBody>
      </p:sp>
      <p:grpSp>
        <p:nvGrpSpPr>
          <p:cNvPr id="1825" name="Google Shape;1825;p3"/>
          <p:cNvGrpSpPr/>
          <p:nvPr/>
        </p:nvGrpSpPr>
        <p:grpSpPr>
          <a:xfrm rot="5400000">
            <a:off x="1339769" y="1147039"/>
            <a:ext cx="59100" cy="547725"/>
            <a:chOff x="1263425" y="3094400"/>
            <a:chExt cx="59100" cy="547725"/>
          </a:xfrm>
        </p:grpSpPr>
        <p:sp>
          <p:nvSpPr>
            <p:cNvPr id="1826" name="Google Shape;1826;p3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30" name="Google Shape;1830;p3"/>
          <p:cNvSpPr txBox="1"/>
          <p:nvPr/>
        </p:nvSpPr>
        <p:spPr>
          <a:xfrm>
            <a:off x="5843506" y="1985866"/>
            <a:ext cx="2520001" cy="2085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Chile, existen 2.310.861 establecimientos comerciales registrados en el Servicio de Impuestos Internos (SII), donde un aproximado de 146.000 corresponden a almacenes, botillerías y negocios de barrio representando cerca del 40% de las ventas del sector comercial según datos del Servicio de Impuestos Internos (SII) y Sercotec en Octubre del 2023.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09" y="1101429"/>
            <a:ext cx="5539332" cy="350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Problemas y soluciones </a:t>
            </a:r>
            <a:endParaRPr/>
          </a:p>
        </p:txBody>
      </p:sp>
      <p:sp>
        <p:nvSpPr>
          <p:cNvPr id="1837" name="Google Shape;1837;p4"/>
          <p:cNvSpPr txBox="1"/>
          <p:nvPr>
            <p:ph idx="3" type="subTitle"/>
          </p:nvPr>
        </p:nvSpPr>
        <p:spPr>
          <a:xfrm>
            <a:off x="780493" y="1526245"/>
            <a:ext cx="1693766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Problematica</a:t>
            </a:r>
            <a:endParaRPr/>
          </a:p>
        </p:txBody>
      </p:sp>
      <p:grpSp>
        <p:nvGrpSpPr>
          <p:cNvPr id="1838" name="Google Shape;1838;p4"/>
          <p:cNvGrpSpPr/>
          <p:nvPr/>
        </p:nvGrpSpPr>
        <p:grpSpPr>
          <a:xfrm rot="5400000">
            <a:off x="1339769" y="1147039"/>
            <a:ext cx="59100" cy="547725"/>
            <a:chOff x="1263425" y="3094400"/>
            <a:chExt cx="59100" cy="547725"/>
          </a:xfrm>
        </p:grpSpPr>
        <p:sp>
          <p:nvSpPr>
            <p:cNvPr id="1839" name="Google Shape;1839;p4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43" name="Google Shape;1843;p4"/>
          <p:cNvSpPr txBox="1"/>
          <p:nvPr/>
        </p:nvSpPr>
        <p:spPr>
          <a:xfrm>
            <a:off x="780493" y="1971445"/>
            <a:ext cx="2520001" cy="1649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41,8% de estos negocios tienen procesos de gestión muy limitados debido al limitado acceso de recursos tanto al tecnológico como el logístico.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Esto genera necesidades relacionados a la administración de sus cadenas logísticas y a procesos eficientes que permitan agilizar el control de sus productos y almacenaje.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4" name="Google Shape;18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524" y="1504125"/>
            <a:ext cx="4862074" cy="25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9"/>
          <p:cNvSpPr txBox="1"/>
          <p:nvPr>
            <p:ph idx="4" type="subTitle"/>
          </p:nvPr>
        </p:nvSpPr>
        <p:spPr>
          <a:xfrm>
            <a:off x="6919382" y="1421182"/>
            <a:ext cx="1129161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1850" name="Google Shape;185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Problemas y soluciones </a:t>
            </a:r>
            <a:endParaRPr/>
          </a:p>
        </p:txBody>
      </p:sp>
      <p:sp>
        <p:nvSpPr>
          <p:cNvPr id="1851" name="Google Shape;1851;p9"/>
          <p:cNvSpPr txBox="1"/>
          <p:nvPr>
            <p:ph idx="1" type="subTitle"/>
          </p:nvPr>
        </p:nvSpPr>
        <p:spPr>
          <a:xfrm>
            <a:off x="3202696" y="1770639"/>
            <a:ext cx="4845847" cy="21637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un análisis generado en conjunto, se llegó a la resolución de crear una herramienta/servicio de opere un sistema de almacenamiento logístico (S.A.L), el cual pueda almacenar y manipular los datos de sus productos, ver y gestionar stocks y que permita a los usuarios realizar una toma de decisiones viable respecto a los productos que maneja.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este sistema predecimos que podrá mejorar la logística de estas pymes y que la probabilidad de que un comercio entre a Reorganización por liquidación de insolvencia (Proceso a embargo y quiebra) disminuya.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2" name="Google Shape;1852;p9"/>
          <p:cNvGrpSpPr/>
          <p:nvPr/>
        </p:nvGrpSpPr>
        <p:grpSpPr>
          <a:xfrm>
            <a:off x="103229" y="2037229"/>
            <a:ext cx="3031346" cy="5322533"/>
            <a:chOff x="1368483" y="12"/>
            <a:chExt cx="1435862" cy="2714274"/>
          </a:xfrm>
        </p:grpSpPr>
        <p:sp>
          <p:nvSpPr>
            <p:cNvPr id="1853" name="Google Shape;1853;p9"/>
            <p:cNvSpPr/>
            <p:nvPr/>
          </p:nvSpPr>
          <p:spPr>
            <a:xfrm>
              <a:off x="1368483" y="785422"/>
              <a:ext cx="900549" cy="1928864"/>
            </a:xfrm>
            <a:custGeom>
              <a:rect b="b" l="l" r="r" t="t"/>
              <a:pathLst>
                <a:path extrusionOk="0" h="1928864" w="900549">
                  <a:moveTo>
                    <a:pt x="483307" y="1928865"/>
                  </a:moveTo>
                  <a:cubicBezTo>
                    <a:pt x="483307" y="1928865"/>
                    <a:pt x="719147" y="827011"/>
                    <a:pt x="722150" y="811996"/>
                  </a:cubicBezTo>
                  <a:cubicBezTo>
                    <a:pt x="725188" y="796981"/>
                    <a:pt x="872614" y="587435"/>
                    <a:pt x="900549" y="336266"/>
                  </a:cubicBezTo>
                  <a:lnTo>
                    <a:pt x="522835" y="0"/>
                  </a:lnTo>
                  <a:cubicBezTo>
                    <a:pt x="522835" y="0"/>
                    <a:pt x="430092" y="114847"/>
                    <a:pt x="406417" y="196801"/>
                  </a:cubicBezTo>
                  <a:cubicBezTo>
                    <a:pt x="382777" y="278755"/>
                    <a:pt x="359032" y="630000"/>
                    <a:pt x="350722" y="688000"/>
                  </a:cubicBezTo>
                  <a:cubicBezTo>
                    <a:pt x="342411" y="746000"/>
                    <a:pt x="0" y="1779972"/>
                    <a:pt x="0" y="1779972"/>
                  </a:cubicBezTo>
                  <a:lnTo>
                    <a:pt x="483307" y="1928865"/>
                  </a:lnTo>
                  <a:close/>
                </a:path>
              </a:pathLst>
            </a:custGeom>
            <a:solidFill>
              <a:srgbClr val="AEB4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9"/>
            <p:cNvSpPr/>
            <p:nvPr/>
          </p:nvSpPr>
          <p:spPr>
            <a:xfrm>
              <a:off x="1750545" y="12"/>
              <a:ext cx="1053800" cy="1276010"/>
            </a:xfrm>
            <a:custGeom>
              <a:rect b="b" l="l" r="r" t="t"/>
              <a:pathLst>
                <a:path extrusionOk="0" h="1276010" w="1053800">
                  <a:moveTo>
                    <a:pt x="1010839" y="1109420"/>
                  </a:moveTo>
                  <a:cubicBezTo>
                    <a:pt x="768225" y="1165918"/>
                    <a:pt x="531373" y="1221054"/>
                    <a:pt x="301643" y="1274549"/>
                  </a:cubicBezTo>
                  <a:cubicBezTo>
                    <a:pt x="271195" y="1281638"/>
                    <a:pt x="240885" y="1262223"/>
                    <a:pt x="234600" y="1231599"/>
                  </a:cubicBezTo>
                  <a:cubicBezTo>
                    <a:pt x="175483" y="942439"/>
                    <a:pt x="93808" y="600587"/>
                    <a:pt x="1693" y="234256"/>
                  </a:cubicBezTo>
                  <a:cubicBezTo>
                    <a:pt x="-5884" y="204122"/>
                    <a:pt x="12693" y="173603"/>
                    <a:pt x="42967" y="166584"/>
                  </a:cubicBezTo>
                  <a:cubicBezTo>
                    <a:pt x="282264" y="117524"/>
                    <a:pt x="518662" y="62562"/>
                    <a:pt x="752128" y="1454"/>
                  </a:cubicBezTo>
                  <a:cubicBezTo>
                    <a:pt x="781599" y="-5390"/>
                    <a:pt x="811140" y="12558"/>
                    <a:pt x="818578" y="41890"/>
                  </a:cubicBezTo>
                  <a:cubicBezTo>
                    <a:pt x="912054" y="409617"/>
                    <a:pt x="994322" y="752971"/>
                    <a:pt x="1052706" y="1044366"/>
                  </a:cubicBezTo>
                  <a:cubicBezTo>
                    <a:pt x="1058608" y="1073803"/>
                    <a:pt x="1040066" y="1102610"/>
                    <a:pt x="1010839" y="1109420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55" name="Google Shape;1855;p9"/>
            <p:cNvGrpSpPr/>
            <p:nvPr/>
          </p:nvGrpSpPr>
          <p:grpSpPr>
            <a:xfrm>
              <a:off x="1820609" y="77623"/>
              <a:ext cx="887489" cy="1120396"/>
              <a:chOff x="1820609" y="77623"/>
              <a:chExt cx="887489" cy="1120396"/>
            </a:xfrm>
          </p:grpSpPr>
          <p:sp>
            <p:nvSpPr>
              <p:cNvPr id="1856" name="Google Shape;1856;p9"/>
              <p:cNvSpPr/>
              <p:nvPr/>
            </p:nvSpPr>
            <p:spPr>
              <a:xfrm>
                <a:off x="1820609" y="77623"/>
                <a:ext cx="887454" cy="1120396"/>
              </a:xfrm>
              <a:custGeom>
                <a:rect b="b" l="l" r="r" t="t"/>
                <a:pathLst>
                  <a:path extrusionOk="0" h="1120396" w="887454">
                    <a:moveTo>
                      <a:pt x="0" y="159054"/>
                    </a:moveTo>
                    <a:cubicBezTo>
                      <a:pt x="113241" y="483622"/>
                      <a:pt x="211781" y="1120396"/>
                      <a:pt x="211781" y="1120396"/>
                    </a:cubicBezTo>
                    <a:cubicBezTo>
                      <a:pt x="211781" y="1120396"/>
                      <a:pt x="625600" y="1034601"/>
                      <a:pt x="771839" y="989975"/>
                    </a:cubicBezTo>
                    <a:cubicBezTo>
                      <a:pt x="854352" y="904495"/>
                      <a:pt x="887455" y="794362"/>
                      <a:pt x="887455" y="794362"/>
                    </a:cubicBezTo>
                    <a:cubicBezTo>
                      <a:pt x="825858" y="445700"/>
                      <a:pt x="682902" y="0"/>
                      <a:pt x="682902" y="0"/>
                    </a:cubicBezTo>
                    <a:cubicBezTo>
                      <a:pt x="256651" y="109854"/>
                      <a:pt x="0" y="159054"/>
                      <a:pt x="0" y="159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7" name="Google Shape;1857;p9"/>
              <p:cNvGrpSpPr/>
              <p:nvPr/>
            </p:nvGrpSpPr>
            <p:grpSpPr>
              <a:xfrm>
                <a:off x="1949906" y="240707"/>
                <a:ext cx="597745" cy="345964"/>
                <a:chOff x="1949906" y="240707"/>
                <a:chExt cx="597745" cy="345964"/>
              </a:xfrm>
            </p:grpSpPr>
            <p:grpSp>
              <p:nvGrpSpPr>
                <p:cNvPr id="1858" name="Google Shape;1858;p9"/>
                <p:cNvGrpSpPr/>
                <p:nvPr/>
              </p:nvGrpSpPr>
              <p:grpSpPr>
                <a:xfrm>
                  <a:off x="1949906" y="311134"/>
                  <a:ext cx="256028" cy="275537"/>
                  <a:chOff x="1949906" y="311134"/>
                  <a:chExt cx="256028" cy="275537"/>
                </a:xfrm>
              </p:grpSpPr>
              <p:sp>
                <p:nvSpPr>
                  <p:cNvPr id="1859" name="Google Shape;1859;p9"/>
                  <p:cNvSpPr/>
                  <p:nvPr/>
                </p:nvSpPr>
                <p:spPr>
                  <a:xfrm>
                    <a:off x="1949906" y="334868"/>
                    <a:ext cx="255161" cy="251803"/>
                  </a:xfrm>
                  <a:custGeom>
                    <a:rect b="b" l="l" r="r" t="t"/>
                    <a:pathLst>
                      <a:path extrusionOk="0" h="251803" w="255161">
                        <a:moveTo>
                          <a:pt x="170827" y="104197"/>
                        </a:moveTo>
                        <a:cubicBezTo>
                          <a:pt x="172154" y="107095"/>
                          <a:pt x="173237" y="110168"/>
                          <a:pt x="174005" y="113415"/>
                        </a:cubicBezTo>
                        <a:cubicBezTo>
                          <a:pt x="179976" y="139046"/>
                          <a:pt x="164018" y="164676"/>
                          <a:pt x="138388" y="170647"/>
                        </a:cubicBezTo>
                        <a:cubicBezTo>
                          <a:pt x="112758" y="176618"/>
                          <a:pt x="87127" y="160660"/>
                          <a:pt x="81156" y="135030"/>
                        </a:cubicBezTo>
                        <a:cubicBezTo>
                          <a:pt x="75185" y="109400"/>
                          <a:pt x="91143" y="83770"/>
                          <a:pt x="116773" y="77798"/>
                        </a:cubicBezTo>
                        <a:lnTo>
                          <a:pt x="98651" y="0"/>
                        </a:lnTo>
                        <a:cubicBezTo>
                          <a:pt x="30036" y="15958"/>
                          <a:pt x="-12635" y="84538"/>
                          <a:pt x="3358" y="153153"/>
                        </a:cubicBezTo>
                        <a:cubicBezTo>
                          <a:pt x="19316" y="221768"/>
                          <a:pt x="87896" y="264438"/>
                          <a:pt x="156511" y="248445"/>
                        </a:cubicBezTo>
                        <a:cubicBezTo>
                          <a:pt x="225125" y="232488"/>
                          <a:pt x="267796" y="163908"/>
                          <a:pt x="251803" y="95293"/>
                        </a:cubicBezTo>
                        <a:cubicBezTo>
                          <a:pt x="249778" y="86633"/>
                          <a:pt x="246915" y="78357"/>
                          <a:pt x="243318" y="70605"/>
                        </a:cubicBezTo>
                        <a:lnTo>
                          <a:pt x="170827" y="104197"/>
                        </a:ln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0" name="Google Shape;1860;p9"/>
                  <p:cNvSpPr/>
                  <p:nvPr/>
                </p:nvSpPr>
                <p:spPr>
                  <a:xfrm>
                    <a:off x="2061267" y="311134"/>
                    <a:ext cx="144667" cy="107539"/>
                  </a:xfrm>
                  <a:custGeom>
                    <a:rect b="b" l="l" r="r" t="t"/>
                    <a:pathLst>
                      <a:path extrusionOk="0" h="107539" w="144667">
                        <a:moveTo>
                          <a:pt x="18123" y="81141"/>
                        </a:moveTo>
                        <a:cubicBezTo>
                          <a:pt x="40506" y="75938"/>
                          <a:pt x="62888" y="87426"/>
                          <a:pt x="72177" y="107539"/>
                        </a:cubicBezTo>
                        <a:lnTo>
                          <a:pt x="144667" y="73947"/>
                        </a:lnTo>
                        <a:cubicBezTo>
                          <a:pt x="119840" y="20208"/>
                          <a:pt x="59920" y="-10590"/>
                          <a:pt x="0" y="3342"/>
                        </a:cubicBezTo>
                        <a:cubicBezTo>
                          <a:pt x="0" y="3342"/>
                          <a:pt x="0" y="3342"/>
                          <a:pt x="0" y="3342"/>
                        </a:cubicBezTo>
                        <a:lnTo>
                          <a:pt x="18123" y="81141"/>
                        </a:lnTo>
                        <a:cubicBezTo>
                          <a:pt x="18123" y="81141"/>
                          <a:pt x="18123" y="81141"/>
                          <a:pt x="18123" y="81141"/>
                        </a:cubicBezTo>
                        <a:close/>
                      </a:path>
                    </a:pathLst>
                  </a:custGeom>
                  <a:solidFill>
                    <a:srgbClr val="00F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1" name="Google Shape;1861;p9"/>
                <p:cNvGrpSpPr/>
                <p:nvPr/>
              </p:nvGrpSpPr>
              <p:grpSpPr>
                <a:xfrm>
                  <a:off x="2233900" y="240707"/>
                  <a:ext cx="313751" cy="276177"/>
                  <a:chOff x="2233900" y="240707"/>
                  <a:chExt cx="313751" cy="276177"/>
                </a:xfrm>
              </p:grpSpPr>
              <p:sp>
                <p:nvSpPr>
                  <p:cNvPr id="1862" name="Google Shape;1862;p9"/>
                  <p:cNvSpPr/>
                  <p:nvPr/>
                </p:nvSpPr>
                <p:spPr>
                  <a:xfrm>
                    <a:off x="2269028" y="441768"/>
                    <a:ext cx="278623" cy="75116"/>
                  </a:xfrm>
                  <a:custGeom>
                    <a:rect b="b" l="l" r="r" t="t"/>
                    <a:pathLst>
                      <a:path extrusionOk="0" h="75116" w="278623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1971" y="11090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3" name="Google Shape;1863;p9"/>
                  <p:cNvSpPr/>
                  <p:nvPr/>
                </p:nvSpPr>
                <p:spPr>
                  <a:xfrm>
                    <a:off x="2257330" y="391520"/>
                    <a:ext cx="278623" cy="75117"/>
                  </a:xfrm>
                  <a:custGeom>
                    <a:rect b="b" l="l" r="r" t="t"/>
                    <a:pathLst>
                      <a:path extrusionOk="0" h="75117" w="278623">
                        <a:moveTo>
                          <a:pt x="270763" y="196"/>
                        </a:moveTo>
                        <a:lnTo>
                          <a:pt x="4893" y="62107"/>
                        </a:lnTo>
                        <a:cubicBezTo>
                          <a:pt x="-3348" y="64027"/>
                          <a:pt x="-380" y="76842"/>
                          <a:pt x="7861" y="74922"/>
                        </a:cubicBezTo>
                        <a:lnTo>
                          <a:pt x="273731" y="13011"/>
                        </a:lnTo>
                        <a:cubicBezTo>
                          <a:pt x="281971" y="11056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4" name="Google Shape;1864;p9"/>
                  <p:cNvSpPr/>
                  <p:nvPr/>
                </p:nvSpPr>
                <p:spPr>
                  <a:xfrm>
                    <a:off x="2245633" y="341237"/>
                    <a:ext cx="278623" cy="75116"/>
                  </a:xfrm>
                  <a:custGeom>
                    <a:rect b="b" l="l" r="r" t="t"/>
                    <a:pathLst>
                      <a:path extrusionOk="0" h="75116" w="278623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1971" y="11090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5" name="Google Shape;1865;p9"/>
                  <p:cNvSpPr/>
                  <p:nvPr/>
                </p:nvSpPr>
                <p:spPr>
                  <a:xfrm>
                    <a:off x="2233900" y="290990"/>
                    <a:ext cx="278648" cy="75116"/>
                  </a:xfrm>
                  <a:custGeom>
                    <a:rect b="b" l="l" r="r" t="t"/>
                    <a:pathLst>
                      <a:path extrusionOk="0" h="75116" w="278648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2006" y="11090"/>
                          <a:pt x="279038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6" name="Google Shape;1866;p9"/>
                  <p:cNvSpPr/>
                  <p:nvPr/>
                </p:nvSpPr>
                <p:spPr>
                  <a:xfrm>
                    <a:off x="2337259" y="240707"/>
                    <a:ext cx="163592" cy="48334"/>
                  </a:xfrm>
                  <a:custGeom>
                    <a:rect b="b" l="l" r="r" t="t"/>
                    <a:pathLst>
                      <a:path extrusionOk="0" h="48334" w="163592">
                        <a:moveTo>
                          <a:pt x="155706" y="196"/>
                        </a:moveTo>
                        <a:lnTo>
                          <a:pt x="4893" y="35324"/>
                        </a:lnTo>
                        <a:cubicBezTo>
                          <a:pt x="-3348" y="37244"/>
                          <a:pt x="-380" y="50059"/>
                          <a:pt x="7861" y="48139"/>
                        </a:cubicBezTo>
                        <a:lnTo>
                          <a:pt x="158674" y="13011"/>
                        </a:lnTo>
                        <a:cubicBezTo>
                          <a:pt x="166950" y="11090"/>
                          <a:pt x="163982" y="-1725"/>
                          <a:pt x="155706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67" name="Google Shape;1867;p9"/>
              <p:cNvGrpSpPr/>
              <p:nvPr/>
            </p:nvGrpSpPr>
            <p:grpSpPr>
              <a:xfrm>
                <a:off x="2005469" y="698235"/>
                <a:ext cx="380678" cy="289810"/>
                <a:chOff x="2005469" y="698235"/>
                <a:chExt cx="380678" cy="289810"/>
              </a:xfrm>
            </p:grpSpPr>
            <p:sp>
              <p:nvSpPr>
                <p:cNvPr id="1868" name="Google Shape;1868;p9"/>
                <p:cNvSpPr/>
                <p:nvPr/>
              </p:nvSpPr>
              <p:spPr>
                <a:xfrm rot="-788041">
                  <a:off x="2036832" y="701557"/>
                  <a:ext cx="61841" cy="283165"/>
                </a:xfrm>
                <a:custGeom>
                  <a:rect b="b" l="l" r="r" t="t"/>
                  <a:pathLst>
                    <a:path extrusionOk="0" h="282828" w="61768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282829"/>
                      </a:lnTo>
                      <a:lnTo>
                        <a:pt x="0" y="282829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9" name="Google Shape;1869;p9"/>
                <p:cNvSpPr/>
                <p:nvPr/>
              </p:nvSpPr>
              <p:spPr>
                <a:xfrm rot="-788041">
                  <a:off x="2136825" y="808862"/>
                  <a:ext cx="61841" cy="154132"/>
                </a:xfrm>
                <a:custGeom>
                  <a:rect b="b" l="l" r="r" t="t"/>
                  <a:pathLst>
                    <a:path extrusionOk="0" h="153949" w="61768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153950"/>
                      </a:lnTo>
                      <a:lnTo>
                        <a:pt x="0" y="153950"/>
                      </a:lnTo>
                      <a:close/>
                    </a:path>
                  </a:pathLst>
                </a:custGeom>
                <a:solidFill>
                  <a:srgbClr val="00F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9"/>
                <p:cNvSpPr/>
                <p:nvPr/>
              </p:nvSpPr>
              <p:spPr>
                <a:xfrm rot="-788041">
                  <a:off x="2214155" y="718318"/>
                  <a:ext cx="61841" cy="225797"/>
                </a:xfrm>
                <a:custGeom>
                  <a:rect b="b" l="l" r="r" t="t"/>
                  <a:pathLst>
                    <a:path extrusionOk="0" h="225529" w="61768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225530"/>
                      </a:lnTo>
                      <a:lnTo>
                        <a:pt x="0" y="225530"/>
                      </a:lnTo>
                      <a:close/>
                    </a:path>
                  </a:pathLst>
                </a:custGeom>
                <a:solidFill>
                  <a:srgbClr val="A2F26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9"/>
                <p:cNvSpPr/>
                <p:nvPr/>
              </p:nvSpPr>
              <p:spPr>
                <a:xfrm rot="-788041">
                  <a:off x="2315749" y="839770"/>
                  <a:ext cx="61841" cy="82432"/>
                </a:xfrm>
                <a:custGeom>
                  <a:rect b="b" l="l" r="r" t="t"/>
                  <a:pathLst>
                    <a:path extrusionOk="0" h="82334" w="61768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82335"/>
                      </a:lnTo>
                      <a:lnTo>
                        <a:pt x="0" y="82335"/>
                      </a:lnTo>
                      <a:close/>
                    </a:path>
                  </a:pathLst>
                </a:custGeom>
                <a:solidFill>
                  <a:srgbClr val="4C067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2" name="Google Shape;1872;p9"/>
              <p:cNvGrpSpPr/>
              <p:nvPr/>
            </p:nvGrpSpPr>
            <p:grpSpPr>
              <a:xfrm>
                <a:off x="2381841" y="577295"/>
                <a:ext cx="258257" cy="329062"/>
                <a:chOff x="2381841" y="577295"/>
                <a:chExt cx="258257" cy="329062"/>
              </a:xfrm>
            </p:grpSpPr>
            <p:sp>
              <p:nvSpPr>
                <p:cNvPr id="1873" name="Google Shape;1873;p9"/>
                <p:cNvSpPr/>
                <p:nvPr/>
              </p:nvSpPr>
              <p:spPr>
                <a:xfrm>
                  <a:off x="2427899" y="577295"/>
                  <a:ext cx="148254" cy="40635"/>
                </a:xfrm>
                <a:custGeom>
                  <a:rect b="b" l="l" r="r" t="t"/>
                  <a:pathLst>
                    <a:path extrusionOk="0" h="40635" w="148254">
                      <a:moveTo>
                        <a:pt x="143528" y="117"/>
                      </a:moveTo>
                      <a:lnTo>
                        <a:pt x="2946" y="32836"/>
                      </a:lnTo>
                      <a:cubicBezTo>
                        <a:pt x="-2013" y="33988"/>
                        <a:pt x="-232" y="41670"/>
                        <a:pt x="4727" y="40518"/>
                      </a:cubicBezTo>
                      <a:lnTo>
                        <a:pt x="145309" y="7799"/>
                      </a:lnTo>
                      <a:cubicBezTo>
                        <a:pt x="150267" y="6647"/>
                        <a:pt x="148486" y="-1035"/>
                        <a:pt x="143528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4" name="Google Shape;1874;p9"/>
                <p:cNvSpPr/>
                <p:nvPr/>
              </p:nvSpPr>
              <p:spPr>
                <a:xfrm>
                  <a:off x="2381841" y="632222"/>
                  <a:ext cx="207092" cy="54358"/>
                </a:xfrm>
                <a:custGeom>
                  <a:rect b="b" l="l" r="r" t="t"/>
                  <a:pathLst>
                    <a:path extrusionOk="0" h="54358" w="207092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9"/>
                <p:cNvSpPr/>
                <p:nvPr/>
              </p:nvSpPr>
              <p:spPr>
                <a:xfrm>
                  <a:off x="2394657" y="687184"/>
                  <a:ext cx="207066" cy="54358"/>
                </a:xfrm>
                <a:custGeom>
                  <a:rect b="b" l="l" r="r" t="t"/>
                  <a:pathLst>
                    <a:path extrusionOk="0" h="54358" w="207066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070" y="6647"/>
                        <a:pt x="207289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9"/>
                <p:cNvSpPr/>
                <p:nvPr/>
              </p:nvSpPr>
              <p:spPr>
                <a:xfrm>
                  <a:off x="2407437" y="742110"/>
                  <a:ext cx="207092" cy="54358"/>
                </a:xfrm>
                <a:custGeom>
                  <a:rect b="b" l="l" r="r" t="t"/>
                  <a:pathLst>
                    <a:path extrusionOk="0" h="54358" w="207092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7" name="Google Shape;1877;p9"/>
                <p:cNvSpPr/>
                <p:nvPr/>
              </p:nvSpPr>
              <p:spPr>
                <a:xfrm>
                  <a:off x="2420217" y="797037"/>
                  <a:ext cx="207092" cy="54358"/>
                </a:xfrm>
                <a:custGeom>
                  <a:rect b="b" l="l" r="r" t="t"/>
                  <a:pathLst>
                    <a:path extrusionOk="0" h="54358" w="207092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800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8" name="Google Shape;1878;p9"/>
                <p:cNvSpPr/>
                <p:nvPr/>
              </p:nvSpPr>
              <p:spPr>
                <a:xfrm>
                  <a:off x="2433032" y="851993"/>
                  <a:ext cx="207066" cy="54364"/>
                </a:xfrm>
                <a:custGeom>
                  <a:rect b="b" l="l" r="r" t="t"/>
                  <a:pathLst>
                    <a:path extrusionOk="0" h="54364" w="207066">
                      <a:moveTo>
                        <a:pt x="202366" y="124"/>
                      </a:moveTo>
                      <a:lnTo>
                        <a:pt x="2946" y="46565"/>
                      </a:lnTo>
                      <a:cubicBezTo>
                        <a:pt x="-2013" y="47718"/>
                        <a:pt x="-232" y="55400"/>
                        <a:pt x="4727" y="54247"/>
                      </a:cubicBezTo>
                      <a:lnTo>
                        <a:pt x="204146" y="7806"/>
                      </a:lnTo>
                      <a:cubicBezTo>
                        <a:pt x="209070" y="6654"/>
                        <a:pt x="207289" y="-1063"/>
                        <a:pt x="202366" y="124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79" name="Google Shape;1879;p9"/>
              <p:cNvSpPr/>
              <p:nvPr/>
            </p:nvSpPr>
            <p:spPr>
              <a:xfrm>
                <a:off x="2534099" y="872020"/>
                <a:ext cx="173999" cy="195613"/>
              </a:xfrm>
              <a:custGeom>
                <a:rect b="b" l="l" r="r" t="t"/>
                <a:pathLst>
                  <a:path extrusionOk="0" h="195613" w="173999">
                    <a:moveTo>
                      <a:pt x="173999" y="0"/>
                    </a:moveTo>
                    <a:cubicBezTo>
                      <a:pt x="90369" y="76716"/>
                      <a:pt x="0" y="106781"/>
                      <a:pt x="0" y="106781"/>
                    </a:cubicBezTo>
                    <a:cubicBezTo>
                      <a:pt x="57685" y="147566"/>
                      <a:pt x="58384" y="195614"/>
                      <a:pt x="58384" y="195614"/>
                    </a:cubicBezTo>
                    <a:cubicBezTo>
                      <a:pt x="58384" y="195614"/>
                      <a:pt x="128326" y="127103"/>
                      <a:pt x="173999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0" name="Google Shape;1880;p9"/>
            <p:cNvSpPr/>
            <p:nvPr/>
          </p:nvSpPr>
          <p:spPr>
            <a:xfrm>
              <a:off x="1953819" y="65712"/>
              <a:ext cx="432181" cy="194259"/>
            </a:xfrm>
            <a:custGeom>
              <a:rect b="b" l="l" r="r" t="t"/>
              <a:pathLst>
                <a:path extrusionOk="0" h="194259" w="432181">
                  <a:moveTo>
                    <a:pt x="411484" y="108426"/>
                  </a:moveTo>
                  <a:lnTo>
                    <a:pt x="45782" y="193557"/>
                  </a:lnTo>
                  <a:cubicBezTo>
                    <a:pt x="31396" y="196909"/>
                    <a:pt x="16974" y="187935"/>
                    <a:pt x="13622" y="173549"/>
                  </a:cubicBezTo>
                  <a:lnTo>
                    <a:pt x="702" y="117994"/>
                  </a:lnTo>
                  <a:cubicBezTo>
                    <a:pt x="-2650" y="103607"/>
                    <a:pt x="6324" y="89186"/>
                    <a:pt x="20711" y="85834"/>
                  </a:cubicBezTo>
                  <a:lnTo>
                    <a:pt x="386412" y="702"/>
                  </a:lnTo>
                  <a:cubicBezTo>
                    <a:pt x="400799" y="-2650"/>
                    <a:pt x="415220" y="6324"/>
                    <a:pt x="418572" y="20711"/>
                  </a:cubicBezTo>
                  <a:lnTo>
                    <a:pt x="431492" y="76266"/>
                  </a:lnTo>
                  <a:cubicBezTo>
                    <a:pt x="434809" y="90652"/>
                    <a:pt x="425835" y="105074"/>
                    <a:pt x="411484" y="108426"/>
                  </a:cubicBezTo>
                  <a:close/>
                  <a:moveTo>
                    <a:pt x="23294" y="97042"/>
                  </a:moveTo>
                  <a:cubicBezTo>
                    <a:pt x="15089" y="98963"/>
                    <a:pt x="9956" y="107169"/>
                    <a:pt x="11876" y="115375"/>
                  </a:cubicBezTo>
                  <a:lnTo>
                    <a:pt x="24831" y="170930"/>
                  </a:lnTo>
                  <a:cubicBezTo>
                    <a:pt x="26751" y="179136"/>
                    <a:pt x="34957" y="184269"/>
                    <a:pt x="43163" y="182348"/>
                  </a:cubicBezTo>
                  <a:lnTo>
                    <a:pt x="408865" y="97217"/>
                  </a:lnTo>
                  <a:cubicBezTo>
                    <a:pt x="417071" y="95297"/>
                    <a:pt x="422204" y="87091"/>
                    <a:pt x="420283" y="78885"/>
                  </a:cubicBezTo>
                  <a:lnTo>
                    <a:pt x="407329" y="23329"/>
                  </a:lnTo>
                  <a:cubicBezTo>
                    <a:pt x="405408" y="15124"/>
                    <a:pt x="397202" y="9991"/>
                    <a:pt x="388996" y="11911"/>
                  </a:cubicBezTo>
                  <a:lnTo>
                    <a:pt x="23294" y="97042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1977434" y="30640"/>
              <a:ext cx="365340" cy="180016"/>
            </a:xfrm>
            <a:custGeom>
              <a:rect b="b" l="l" r="r" t="t"/>
              <a:pathLst>
                <a:path extrusionOk="0" h="180016" w="365340">
                  <a:moveTo>
                    <a:pt x="323095" y="577"/>
                  </a:moveTo>
                  <a:lnTo>
                    <a:pt x="17174" y="71810"/>
                  </a:lnTo>
                  <a:cubicBezTo>
                    <a:pt x="5232" y="74604"/>
                    <a:pt x="-2206" y="86546"/>
                    <a:pt x="588" y="98488"/>
                  </a:cubicBezTo>
                  <a:lnTo>
                    <a:pt x="15568" y="162843"/>
                  </a:lnTo>
                  <a:cubicBezTo>
                    <a:pt x="18361" y="174785"/>
                    <a:pt x="30303" y="182223"/>
                    <a:pt x="42245" y="179429"/>
                  </a:cubicBezTo>
                  <a:lnTo>
                    <a:pt x="348167" y="108196"/>
                  </a:lnTo>
                  <a:cubicBezTo>
                    <a:pt x="360109" y="105402"/>
                    <a:pt x="367546" y="93460"/>
                    <a:pt x="364753" y="81518"/>
                  </a:cubicBezTo>
                  <a:lnTo>
                    <a:pt x="349773" y="17163"/>
                  </a:lnTo>
                  <a:cubicBezTo>
                    <a:pt x="346979" y="5221"/>
                    <a:pt x="335037" y="-2182"/>
                    <a:pt x="323095" y="577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1822704" y="732799"/>
              <a:ext cx="361926" cy="599167"/>
            </a:xfrm>
            <a:custGeom>
              <a:rect b="b" l="l" r="r" t="t"/>
              <a:pathLst>
                <a:path extrusionOk="0" h="599167" w="361926">
                  <a:moveTo>
                    <a:pt x="351245" y="23745"/>
                  </a:moveTo>
                  <a:cubicBezTo>
                    <a:pt x="343144" y="9813"/>
                    <a:pt x="327990" y="-977"/>
                    <a:pt x="311892" y="70"/>
                  </a:cubicBezTo>
                  <a:cubicBezTo>
                    <a:pt x="299776" y="839"/>
                    <a:pt x="288811" y="8102"/>
                    <a:pt x="280815" y="17250"/>
                  </a:cubicBezTo>
                  <a:cubicBezTo>
                    <a:pt x="272818" y="26399"/>
                    <a:pt x="267371" y="37398"/>
                    <a:pt x="261784" y="48223"/>
                  </a:cubicBezTo>
                  <a:cubicBezTo>
                    <a:pt x="217682" y="133669"/>
                    <a:pt x="162336" y="213318"/>
                    <a:pt x="97632" y="284412"/>
                  </a:cubicBezTo>
                  <a:lnTo>
                    <a:pt x="0" y="599168"/>
                  </a:lnTo>
                  <a:lnTo>
                    <a:pt x="224491" y="578740"/>
                  </a:lnTo>
                  <a:cubicBezTo>
                    <a:pt x="224491" y="578740"/>
                    <a:pt x="263111" y="466337"/>
                    <a:pt x="251763" y="364166"/>
                  </a:cubicBezTo>
                  <a:cubicBezTo>
                    <a:pt x="248166" y="331831"/>
                    <a:pt x="262622" y="300020"/>
                    <a:pt x="279697" y="272330"/>
                  </a:cubicBezTo>
                  <a:cubicBezTo>
                    <a:pt x="296738" y="244605"/>
                    <a:pt x="317759" y="219359"/>
                    <a:pt x="333123" y="190691"/>
                  </a:cubicBezTo>
                  <a:cubicBezTo>
                    <a:pt x="352852" y="153956"/>
                    <a:pt x="362838" y="112089"/>
                    <a:pt x="361861" y="70396"/>
                  </a:cubicBezTo>
                  <a:cubicBezTo>
                    <a:pt x="361512" y="54264"/>
                    <a:pt x="359347" y="37678"/>
                    <a:pt x="351245" y="23745"/>
                  </a:cubicBezTo>
                  <a:close/>
                </a:path>
              </a:pathLst>
            </a:custGeom>
            <a:solidFill>
              <a:srgbClr val="AEB4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3" name="Google Shape;1883;p9"/>
            <p:cNvGrpSpPr/>
            <p:nvPr/>
          </p:nvGrpSpPr>
          <p:grpSpPr>
            <a:xfrm>
              <a:off x="1833358" y="754737"/>
              <a:ext cx="330399" cy="595016"/>
              <a:chOff x="1833358" y="754737"/>
              <a:chExt cx="330399" cy="595016"/>
            </a:xfrm>
          </p:grpSpPr>
          <p:sp>
            <p:nvSpPr>
              <p:cNvPr id="1884" name="Google Shape;1884;p9"/>
              <p:cNvSpPr/>
              <p:nvPr/>
            </p:nvSpPr>
            <p:spPr>
              <a:xfrm>
                <a:off x="2068878" y="754737"/>
                <a:ext cx="94879" cy="87379"/>
              </a:xfrm>
              <a:custGeom>
                <a:rect b="b" l="l" r="r" t="t"/>
                <a:pathLst>
                  <a:path extrusionOk="0" h="87379" w="94879">
                    <a:moveTo>
                      <a:pt x="141" y="66965"/>
                    </a:moveTo>
                    <a:cubicBezTo>
                      <a:pt x="3843" y="77196"/>
                      <a:pt x="14737" y="80618"/>
                      <a:pt x="24130" y="83691"/>
                    </a:cubicBezTo>
                    <a:cubicBezTo>
                      <a:pt x="34291" y="87043"/>
                      <a:pt x="45465" y="89453"/>
                      <a:pt x="55627" y="84774"/>
                    </a:cubicBezTo>
                    <a:cubicBezTo>
                      <a:pt x="64286" y="80758"/>
                      <a:pt x="69839" y="72133"/>
                      <a:pt x="74727" y="64346"/>
                    </a:cubicBezTo>
                    <a:cubicBezTo>
                      <a:pt x="80384" y="55302"/>
                      <a:pt x="85307" y="45805"/>
                      <a:pt x="89393" y="35993"/>
                    </a:cubicBezTo>
                    <a:cubicBezTo>
                      <a:pt x="93793" y="25482"/>
                      <a:pt x="97110" y="13330"/>
                      <a:pt x="93024" y="2191"/>
                    </a:cubicBezTo>
                    <a:cubicBezTo>
                      <a:pt x="92501" y="725"/>
                      <a:pt x="90999" y="-393"/>
                      <a:pt x="89393" y="131"/>
                    </a:cubicBezTo>
                    <a:cubicBezTo>
                      <a:pt x="87961" y="585"/>
                      <a:pt x="86774" y="2226"/>
                      <a:pt x="87333" y="3763"/>
                    </a:cubicBezTo>
                    <a:cubicBezTo>
                      <a:pt x="88974" y="8232"/>
                      <a:pt x="89253" y="12318"/>
                      <a:pt x="88729" y="17137"/>
                    </a:cubicBezTo>
                    <a:cubicBezTo>
                      <a:pt x="88276" y="21292"/>
                      <a:pt x="86774" y="26355"/>
                      <a:pt x="85168" y="30650"/>
                    </a:cubicBezTo>
                    <a:cubicBezTo>
                      <a:pt x="84260" y="33059"/>
                      <a:pt x="83492" y="34875"/>
                      <a:pt x="82479" y="37145"/>
                    </a:cubicBezTo>
                    <a:cubicBezTo>
                      <a:pt x="81501" y="39380"/>
                      <a:pt x="80454" y="41580"/>
                      <a:pt x="79371" y="43744"/>
                    </a:cubicBezTo>
                    <a:cubicBezTo>
                      <a:pt x="77171" y="48214"/>
                      <a:pt x="74797" y="52614"/>
                      <a:pt x="72283" y="56874"/>
                    </a:cubicBezTo>
                    <a:cubicBezTo>
                      <a:pt x="69873" y="60959"/>
                      <a:pt x="67359" y="65010"/>
                      <a:pt x="64601" y="68851"/>
                    </a:cubicBezTo>
                    <a:cubicBezTo>
                      <a:pt x="63414" y="70492"/>
                      <a:pt x="62296" y="71924"/>
                      <a:pt x="60690" y="73600"/>
                    </a:cubicBezTo>
                    <a:cubicBezTo>
                      <a:pt x="60026" y="74333"/>
                      <a:pt x="59293" y="75031"/>
                      <a:pt x="58560" y="75695"/>
                    </a:cubicBezTo>
                    <a:cubicBezTo>
                      <a:pt x="57652" y="76533"/>
                      <a:pt x="57163" y="76882"/>
                      <a:pt x="56395" y="77441"/>
                    </a:cubicBezTo>
                    <a:cubicBezTo>
                      <a:pt x="54544" y="78733"/>
                      <a:pt x="52763" y="79676"/>
                      <a:pt x="50878" y="80304"/>
                    </a:cubicBezTo>
                    <a:cubicBezTo>
                      <a:pt x="48573" y="81072"/>
                      <a:pt x="46792" y="81352"/>
                      <a:pt x="44592" y="81456"/>
                    </a:cubicBezTo>
                    <a:cubicBezTo>
                      <a:pt x="39599" y="81701"/>
                      <a:pt x="35304" y="80863"/>
                      <a:pt x="30450" y="79466"/>
                    </a:cubicBezTo>
                    <a:cubicBezTo>
                      <a:pt x="27692" y="78663"/>
                      <a:pt x="25003" y="77755"/>
                      <a:pt x="22280" y="76847"/>
                    </a:cubicBezTo>
                    <a:cubicBezTo>
                      <a:pt x="19800" y="76009"/>
                      <a:pt x="17321" y="75171"/>
                      <a:pt x="15156" y="74124"/>
                    </a:cubicBezTo>
                    <a:cubicBezTo>
                      <a:pt x="13969" y="73565"/>
                      <a:pt x="12817" y="72936"/>
                      <a:pt x="11734" y="72238"/>
                    </a:cubicBezTo>
                    <a:cubicBezTo>
                      <a:pt x="11490" y="72063"/>
                      <a:pt x="11245" y="71924"/>
                      <a:pt x="11001" y="71749"/>
                    </a:cubicBezTo>
                    <a:cubicBezTo>
                      <a:pt x="10931" y="71714"/>
                      <a:pt x="10268" y="71225"/>
                      <a:pt x="10687" y="71505"/>
                    </a:cubicBezTo>
                    <a:cubicBezTo>
                      <a:pt x="10198" y="71121"/>
                      <a:pt x="9709" y="70702"/>
                      <a:pt x="9255" y="70283"/>
                    </a:cubicBezTo>
                    <a:cubicBezTo>
                      <a:pt x="8836" y="69898"/>
                      <a:pt x="8417" y="69479"/>
                      <a:pt x="8033" y="69060"/>
                    </a:cubicBezTo>
                    <a:cubicBezTo>
                      <a:pt x="7858" y="68886"/>
                      <a:pt x="7718" y="68711"/>
                      <a:pt x="7579" y="68502"/>
                    </a:cubicBezTo>
                    <a:cubicBezTo>
                      <a:pt x="7369" y="68222"/>
                      <a:pt x="7334" y="68187"/>
                      <a:pt x="7509" y="68432"/>
                    </a:cubicBezTo>
                    <a:cubicBezTo>
                      <a:pt x="7439" y="68327"/>
                      <a:pt x="7334" y="68187"/>
                      <a:pt x="7265" y="68083"/>
                    </a:cubicBezTo>
                    <a:cubicBezTo>
                      <a:pt x="6950" y="67629"/>
                      <a:pt x="6636" y="67140"/>
                      <a:pt x="6357" y="66616"/>
                    </a:cubicBezTo>
                    <a:cubicBezTo>
                      <a:pt x="6252" y="66407"/>
                      <a:pt x="6147" y="66197"/>
                      <a:pt x="6042" y="65988"/>
                    </a:cubicBezTo>
                    <a:cubicBezTo>
                      <a:pt x="5903" y="65673"/>
                      <a:pt x="5868" y="65638"/>
                      <a:pt x="6007" y="65918"/>
                    </a:cubicBezTo>
                    <a:cubicBezTo>
                      <a:pt x="5938" y="65743"/>
                      <a:pt x="5868" y="65569"/>
                      <a:pt x="5798" y="65394"/>
                    </a:cubicBezTo>
                    <a:cubicBezTo>
                      <a:pt x="5274" y="63927"/>
                      <a:pt x="3773" y="62810"/>
                      <a:pt x="2166" y="63334"/>
                    </a:cubicBezTo>
                    <a:cubicBezTo>
                      <a:pt x="770" y="63788"/>
                      <a:pt x="-418" y="65394"/>
                      <a:pt x="141" y="66965"/>
                    </a:cubicBezTo>
                    <a:lnTo>
                      <a:pt x="141" y="66965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9"/>
              <p:cNvSpPr/>
              <p:nvPr/>
            </p:nvSpPr>
            <p:spPr>
              <a:xfrm>
                <a:off x="2031259" y="885822"/>
                <a:ext cx="45658" cy="20213"/>
              </a:xfrm>
              <a:custGeom>
                <a:rect b="b" l="l" r="r" t="t"/>
                <a:pathLst>
                  <a:path extrusionOk="0" h="20213" w="45658">
                    <a:moveTo>
                      <a:pt x="852" y="5089"/>
                    </a:moveTo>
                    <a:cubicBezTo>
                      <a:pt x="9127" y="14063"/>
                      <a:pt x="20930" y="19406"/>
                      <a:pt x="33081" y="20139"/>
                    </a:cubicBezTo>
                    <a:cubicBezTo>
                      <a:pt x="36573" y="20349"/>
                      <a:pt x="40030" y="20104"/>
                      <a:pt x="43487" y="19546"/>
                    </a:cubicBezTo>
                    <a:cubicBezTo>
                      <a:pt x="45024" y="19301"/>
                      <a:pt x="46001" y="17311"/>
                      <a:pt x="45547" y="15914"/>
                    </a:cubicBezTo>
                    <a:cubicBezTo>
                      <a:pt x="45024" y="14238"/>
                      <a:pt x="43557" y="13575"/>
                      <a:pt x="41916" y="13854"/>
                    </a:cubicBezTo>
                    <a:cubicBezTo>
                      <a:pt x="41567" y="13924"/>
                      <a:pt x="41252" y="13959"/>
                      <a:pt x="40903" y="13994"/>
                    </a:cubicBezTo>
                    <a:cubicBezTo>
                      <a:pt x="40554" y="14029"/>
                      <a:pt x="40903" y="13994"/>
                      <a:pt x="40973" y="13994"/>
                    </a:cubicBezTo>
                    <a:cubicBezTo>
                      <a:pt x="40798" y="14029"/>
                      <a:pt x="40589" y="14029"/>
                      <a:pt x="40414" y="14063"/>
                    </a:cubicBezTo>
                    <a:cubicBezTo>
                      <a:pt x="39716" y="14133"/>
                      <a:pt x="38983" y="14203"/>
                      <a:pt x="38249" y="14238"/>
                    </a:cubicBezTo>
                    <a:cubicBezTo>
                      <a:pt x="36853" y="14308"/>
                      <a:pt x="35456" y="14343"/>
                      <a:pt x="34094" y="14273"/>
                    </a:cubicBezTo>
                    <a:cubicBezTo>
                      <a:pt x="32767" y="14238"/>
                      <a:pt x="31405" y="14098"/>
                      <a:pt x="30078" y="13924"/>
                    </a:cubicBezTo>
                    <a:cubicBezTo>
                      <a:pt x="30637" y="13994"/>
                      <a:pt x="29555" y="13854"/>
                      <a:pt x="29450" y="13819"/>
                    </a:cubicBezTo>
                    <a:cubicBezTo>
                      <a:pt x="29170" y="13784"/>
                      <a:pt x="28891" y="13714"/>
                      <a:pt x="28612" y="13679"/>
                    </a:cubicBezTo>
                    <a:cubicBezTo>
                      <a:pt x="27913" y="13540"/>
                      <a:pt x="27215" y="13400"/>
                      <a:pt x="26482" y="13225"/>
                    </a:cubicBezTo>
                    <a:cubicBezTo>
                      <a:pt x="25120" y="12911"/>
                      <a:pt x="23793" y="12527"/>
                      <a:pt x="22466" y="12108"/>
                    </a:cubicBezTo>
                    <a:cubicBezTo>
                      <a:pt x="21838" y="11898"/>
                      <a:pt x="21209" y="11689"/>
                      <a:pt x="20581" y="11445"/>
                    </a:cubicBezTo>
                    <a:cubicBezTo>
                      <a:pt x="20266" y="11340"/>
                      <a:pt x="19952" y="11200"/>
                      <a:pt x="19638" y="11060"/>
                    </a:cubicBezTo>
                    <a:cubicBezTo>
                      <a:pt x="19498" y="10991"/>
                      <a:pt x="19358" y="10956"/>
                      <a:pt x="19254" y="10886"/>
                    </a:cubicBezTo>
                    <a:cubicBezTo>
                      <a:pt x="19708" y="11060"/>
                      <a:pt x="19114" y="10816"/>
                      <a:pt x="19044" y="10781"/>
                    </a:cubicBezTo>
                    <a:cubicBezTo>
                      <a:pt x="16530" y="9664"/>
                      <a:pt x="14156" y="8337"/>
                      <a:pt x="11886" y="6800"/>
                    </a:cubicBezTo>
                    <a:cubicBezTo>
                      <a:pt x="11572" y="6591"/>
                      <a:pt x="11257" y="6346"/>
                      <a:pt x="10943" y="6137"/>
                    </a:cubicBezTo>
                    <a:cubicBezTo>
                      <a:pt x="10803" y="6032"/>
                      <a:pt x="10629" y="5927"/>
                      <a:pt x="10489" y="5788"/>
                    </a:cubicBezTo>
                    <a:cubicBezTo>
                      <a:pt x="10454" y="5753"/>
                      <a:pt x="9861" y="5299"/>
                      <a:pt x="10105" y="5508"/>
                    </a:cubicBezTo>
                    <a:cubicBezTo>
                      <a:pt x="10314" y="5683"/>
                      <a:pt x="9965" y="5404"/>
                      <a:pt x="9965" y="5369"/>
                    </a:cubicBezTo>
                    <a:cubicBezTo>
                      <a:pt x="9791" y="5229"/>
                      <a:pt x="9581" y="5054"/>
                      <a:pt x="9407" y="4915"/>
                    </a:cubicBezTo>
                    <a:cubicBezTo>
                      <a:pt x="9127" y="4670"/>
                      <a:pt x="8813" y="4426"/>
                      <a:pt x="8534" y="4182"/>
                    </a:cubicBezTo>
                    <a:cubicBezTo>
                      <a:pt x="7346" y="3134"/>
                      <a:pt x="6194" y="2017"/>
                      <a:pt x="5147" y="864"/>
                    </a:cubicBezTo>
                    <a:cubicBezTo>
                      <a:pt x="4099" y="-288"/>
                      <a:pt x="2004" y="-288"/>
                      <a:pt x="956" y="864"/>
                    </a:cubicBezTo>
                    <a:cubicBezTo>
                      <a:pt x="-301" y="2121"/>
                      <a:pt x="-301" y="3867"/>
                      <a:pt x="852" y="5089"/>
                    </a:cubicBezTo>
                    <a:lnTo>
                      <a:pt x="852" y="5089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9"/>
              <p:cNvSpPr/>
              <p:nvPr/>
            </p:nvSpPr>
            <p:spPr>
              <a:xfrm>
                <a:off x="2046044" y="883974"/>
                <a:ext cx="19563" cy="11299"/>
              </a:xfrm>
              <a:custGeom>
                <a:rect b="b" l="l" r="r" t="t"/>
                <a:pathLst>
                  <a:path extrusionOk="0" h="11299" w="19563">
                    <a:moveTo>
                      <a:pt x="1430" y="5436"/>
                    </a:moveTo>
                    <a:cubicBezTo>
                      <a:pt x="6005" y="7880"/>
                      <a:pt x="10858" y="9835"/>
                      <a:pt x="15852" y="11197"/>
                    </a:cubicBezTo>
                    <a:cubicBezTo>
                      <a:pt x="17353" y="11616"/>
                      <a:pt x="19134" y="10708"/>
                      <a:pt x="19483" y="9137"/>
                    </a:cubicBezTo>
                    <a:cubicBezTo>
                      <a:pt x="19832" y="7566"/>
                      <a:pt x="19029" y="5925"/>
                      <a:pt x="17423" y="5506"/>
                    </a:cubicBezTo>
                    <a:cubicBezTo>
                      <a:pt x="15084" y="4877"/>
                      <a:pt x="12779" y="4109"/>
                      <a:pt x="10509" y="3236"/>
                    </a:cubicBezTo>
                    <a:cubicBezTo>
                      <a:pt x="10230" y="3131"/>
                      <a:pt x="9951" y="3026"/>
                      <a:pt x="9706" y="2922"/>
                    </a:cubicBezTo>
                    <a:cubicBezTo>
                      <a:pt x="9601" y="2887"/>
                      <a:pt x="9462" y="2817"/>
                      <a:pt x="9357" y="2782"/>
                    </a:cubicBezTo>
                    <a:cubicBezTo>
                      <a:pt x="9671" y="2922"/>
                      <a:pt x="9671" y="2922"/>
                      <a:pt x="9357" y="2782"/>
                    </a:cubicBezTo>
                    <a:cubicBezTo>
                      <a:pt x="8833" y="2538"/>
                      <a:pt x="8274" y="2293"/>
                      <a:pt x="7751" y="2049"/>
                    </a:cubicBezTo>
                    <a:cubicBezTo>
                      <a:pt x="6598" y="1525"/>
                      <a:pt x="5481" y="966"/>
                      <a:pt x="4398" y="373"/>
                    </a:cubicBezTo>
                    <a:cubicBezTo>
                      <a:pt x="3037" y="-361"/>
                      <a:pt x="1116" y="-12"/>
                      <a:pt x="348" y="1420"/>
                    </a:cubicBezTo>
                    <a:cubicBezTo>
                      <a:pt x="-350" y="2782"/>
                      <a:pt x="-1" y="4668"/>
                      <a:pt x="1430" y="5436"/>
                    </a:cubicBezTo>
                    <a:lnTo>
                      <a:pt x="1430" y="5436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9"/>
              <p:cNvSpPr/>
              <p:nvPr/>
            </p:nvSpPr>
            <p:spPr>
              <a:xfrm>
                <a:off x="2010591" y="1102741"/>
                <a:ext cx="69845" cy="247012"/>
              </a:xfrm>
              <a:custGeom>
                <a:rect b="b" l="l" r="r" t="t"/>
                <a:pathLst>
                  <a:path extrusionOk="0" h="247012" w="69845">
                    <a:moveTo>
                      <a:pt x="60697" y="3722"/>
                    </a:moveTo>
                    <a:cubicBezTo>
                      <a:pt x="63072" y="19924"/>
                      <a:pt x="64119" y="36301"/>
                      <a:pt x="63910" y="52678"/>
                    </a:cubicBezTo>
                    <a:cubicBezTo>
                      <a:pt x="63735" y="69054"/>
                      <a:pt x="62304" y="85396"/>
                      <a:pt x="59650" y="101563"/>
                    </a:cubicBezTo>
                    <a:cubicBezTo>
                      <a:pt x="56961" y="117870"/>
                      <a:pt x="53085" y="133933"/>
                      <a:pt x="48022" y="149646"/>
                    </a:cubicBezTo>
                    <a:cubicBezTo>
                      <a:pt x="42994" y="165255"/>
                      <a:pt x="36813" y="180444"/>
                      <a:pt x="29515" y="195110"/>
                    </a:cubicBezTo>
                    <a:cubicBezTo>
                      <a:pt x="22147" y="209881"/>
                      <a:pt x="13662" y="224093"/>
                      <a:pt x="4094" y="237536"/>
                    </a:cubicBezTo>
                    <a:cubicBezTo>
                      <a:pt x="2907" y="239212"/>
                      <a:pt x="1685" y="240888"/>
                      <a:pt x="428" y="242564"/>
                    </a:cubicBezTo>
                    <a:cubicBezTo>
                      <a:pt x="-515" y="243856"/>
                      <a:pt x="219" y="245882"/>
                      <a:pt x="1476" y="246615"/>
                    </a:cubicBezTo>
                    <a:cubicBezTo>
                      <a:pt x="2977" y="247488"/>
                      <a:pt x="4583" y="246824"/>
                      <a:pt x="5526" y="245567"/>
                    </a:cubicBezTo>
                    <a:cubicBezTo>
                      <a:pt x="15478" y="232124"/>
                      <a:pt x="24347" y="217947"/>
                      <a:pt x="32064" y="203107"/>
                    </a:cubicBezTo>
                    <a:cubicBezTo>
                      <a:pt x="39816" y="188231"/>
                      <a:pt x="46416" y="172797"/>
                      <a:pt x="51828" y="156944"/>
                    </a:cubicBezTo>
                    <a:cubicBezTo>
                      <a:pt x="57206" y="141196"/>
                      <a:pt x="61431" y="125029"/>
                      <a:pt x="64399" y="108687"/>
                    </a:cubicBezTo>
                    <a:cubicBezTo>
                      <a:pt x="67402" y="92135"/>
                      <a:pt x="69218" y="75340"/>
                      <a:pt x="69706" y="58509"/>
                    </a:cubicBezTo>
                    <a:cubicBezTo>
                      <a:pt x="70195" y="41888"/>
                      <a:pt x="69392" y="25197"/>
                      <a:pt x="67297" y="8715"/>
                    </a:cubicBezTo>
                    <a:cubicBezTo>
                      <a:pt x="67018" y="6515"/>
                      <a:pt x="66703" y="4350"/>
                      <a:pt x="66389" y="2150"/>
                    </a:cubicBezTo>
                    <a:cubicBezTo>
                      <a:pt x="66145" y="579"/>
                      <a:pt x="64154" y="-294"/>
                      <a:pt x="62758" y="90"/>
                    </a:cubicBezTo>
                    <a:cubicBezTo>
                      <a:pt x="61047" y="544"/>
                      <a:pt x="60453" y="2150"/>
                      <a:pt x="60697" y="3722"/>
                    </a:cubicBezTo>
                    <a:lnTo>
                      <a:pt x="60697" y="3722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9"/>
              <p:cNvSpPr/>
              <p:nvPr/>
            </p:nvSpPr>
            <p:spPr>
              <a:xfrm>
                <a:off x="1848578" y="980954"/>
                <a:ext cx="100092" cy="88340"/>
              </a:xfrm>
              <a:custGeom>
                <a:rect b="b" l="l" r="r" t="t"/>
                <a:pathLst>
                  <a:path extrusionOk="0" h="88340" w="100092">
                    <a:moveTo>
                      <a:pt x="94525" y="1444"/>
                    </a:moveTo>
                    <a:cubicBezTo>
                      <a:pt x="93302" y="3085"/>
                      <a:pt x="92360" y="4272"/>
                      <a:pt x="90998" y="5983"/>
                    </a:cubicBezTo>
                    <a:cubicBezTo>
                      <a:pt x="89706" y="7589"/>
                      <a:pt x="88414" y="9196"/>
                      <a:pt x="87122" y="10802"/>
                    </a:cubicBezTo>
                    <a:cubicBezTo>
                      <a:pt x="84573" y="13910"/>
                      <a:pt x="81954" y="16947"/>
                      <a:pt x="79265" y="19951"/>
                    </a:cubicBezTo>
                    <a:cubicBezTo>
                      <a:pt x="73853" y="26026"/>
                      <a:pt x="68161" y="31893"/>
                      <a:pt x="62295" y="37515"/>
                    </a:cubicBezTo>
                    <a:cubicBezTo>
                      <a:pt x="56428" y="43136"/>
                      <a:pt x="50318" y="48549"/>
                      <a:pt x="43997" y="53717"/>
                    </a:cubicBezTo>
                    <a:cubicBezTo>
                      <a:pt x="37747" y="58815"/>
                      <a:pt x="31601" y="63459"/>
                      <a:pt x="24827" y="68138"/>
                    </a:cubicBezTo>
                    <a:cubicBezTo>
                      <a:pt x="17250" y="73376"/>
                      <a:pt x="9463" y="78299"/>
                      <a:pt x="1467" y="82839"/>
                    </a:cubicBezTo>
                    <a:cubicBezTo>
                      <a:pt x="105" y="83607"/>
                      <a:pt x="-454" y="85562"/>
                      <a:pt x="419" y="86889"/>
                    </a:cubicBezTo>
                    <a:cubicBezTo>
                      <a:pt x="1292" y="88251"/>
                      <a:pt x="3038" y="88775"/>
                      <a:pt x="4470" y="87937"/>
                    </a:cubicBezTo>
                    <a:cubicBezTo>
                      <a:pt x="18926" y="79696"/>
                      <a:pt x="32719" y="70268"/>
                      <a:pt x="45708" y="59862"/>
                    </a:cubicBezTo>
                    <a:cubicBezTo>
                      <a:pt x="58558" y="49561"/>
                      <a:pt x="70570" y="38283"/>
                      <a:pt x="81640" y="26131"/>
                    </a:cubicBezTo>
                    <a:cubicBezTo>
                      <a:pt x="87960" y="19182"/>
                      <a:pt x="93966" y="11919"/>
                      <a:pt x="99658" y="4447"/>
                    </a:cubicBezTo>
                    <a:cubicBezTo>
                      <a:pt x="100600" y="3225"/>
                      <a:pt x="99902" y="1094"/>
                      <a:pt x="98610" y="396"/>
                    </a:cubicBezTo>
                    <a:cubicBezTo>
                      <a:pt x="97004" y="-442"/>
                      <a:pt x="95537" y="117"/>
                      <a:pt x="94525" y="1444"/>
                    </a:cubicBezTo>
                    <a:lnTo>
                      <a:pt x="94525" y="1444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9"/>
              <p:cNvSpPr/>
              <p:nvPr/>
            </p:nvSpPr>
            <p:spPr>
              <a:xfrm>
                <a:off x="1833358" y="1007737"/>
                <a:ext cx="68194" cy="26911"/>
              </a:xfrm>
              <a:custGeom>
                <a:rect b="b" l="l" r="r" t="t"/>
                <a:pathLst>
                  <a:path extrusionOk="0" h="26911" w="68194">
                    <a:moveTo>
                      <a:pt x="65259" y="20998"/>
                    </a:moveTo>
                    <a:cubicBezTo>
                      <a:pt x="61069" y="20579"/>
                      <a:pt x="57263" y="20020"/>
                      <a:pt x="52933" y="19182"/>
                    </a:cubicBezTo>
                    <a:cubicBezTo>
                      <a:pt x="48812" y="18379"/>
                      <a:pt x="44727" y="17401"/>
                      <a:pt x="40676" y="16249"/>
                    </a:cubicBezTo>
                    <a:cubicBezTo>
                      <a:pt x="32470" y="13909"/>
                      <a:pt x="24753" y="11011"/>
                      <a:pt x="17246" y="7379"/>
                    </a:cubicBezTo>
                    <a:cubicBezTo>
                      <a:pt x="12881" y="5249"/>
                      <a:pt x="8586" y="2945"/>
                      <a:pt x="4431" y="396"/>
                    </a:cubicBezTo>
                    <a:cubicBezTo>
                      <a:pt x="3104" y="-407"/>
                      <a:pt x="1114" y="47"/>
                      <a:pt x="380" y="1443"/>
                    </a:cubicBezTo>
                    <a:cubicBezTo>
                      <a:pt x="-388" y="2875"/>
                      <a:pt x="31" y="4621"/>
                      <a:pt x="1428" y="5494"/>
                    </a:cubicBezTo>
                    <a:cubicBezTo>
                      <a:pt x="16408" y="14643"/>
                      <a:pt x="32994" y="21172"/>
                      <a:pt x="50174" y="24629"/>
                    </a:cubicBezTo>
                    <a:cubicBezTo>
                      <a:pt x="55133" y="25642"/>
                      <a:pt x="60161" y="26375"/>
                      <a:pt x="65224" y="26899"/>
                    </a:cubicBezTo>
                    <a:cubicBezTo>
                      <a:pt x="66760" y="27074"/>
                      <a:pt x="68262" y="25432"/>
                      <a:pt x="68192" y="23931"/>
                    </a:cubicBezTo>
                    <a:cubicBezTo>
                      <a:pt x="68157" y="22220"/>
                      <a:pt x="66935" y="21172"/>
                      <a:pt x="65259" y="20998"/>
                    </a:cubicBezTo>
                    <a:lnTo>
                      <a:pt x="65259" y="20998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90" name="Google Shape;1890;p9"/>
          <p:cNvGrpSpPr/>
          <p:nvPr/>
        </p:nvGrpSpPr>
        <p:grpSpPr>
          <a:xfrm rot="5400000">
            <a:off x="1339769" y="1147039"/>
            <a:ext cx="59100" cy="547725"/>
            <a:chOff x="1263425" y="3094400"/>
            <a:chExt cx="59100" cy="547725"/>
          </a:xfrm>
        </p:grpSpPr>
        <p:sp>
          <p:nvSpPr>
            <p:cNvPr id="1891" name="Google Shape;1891;p9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2" name="Google Shape;1892;p9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3" name="Google Shape;1893;p9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4" name="Google Shape;1894;p9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95" name="Google Shape;1895;p9"/>
          <p:cNvGrpSpPr/>
          <p:nvPr/>
        </p:nvGrpSpPr>
        <p:grpSpPr>
          <a:xfrm rot="5400000">
            <a:off x="8065398" y="4476500"/>
            <a:ext cx="59100" cy="384850"/>
            <a:chOff x="1263425" y="3257275"/>
            <a:chExt cx="59100" cy="384850"/>
          </a:xfrm>
        </p:grpSpPr>
        <p:sp>
          <p:nvSpPr>
            <p:cNvPr id="1896" name="Google Shape;1896;p9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7" name="Google Shape;1897;p9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8" name="Google Shape;1898;p9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904" name="Google Shape;1904;p6"/>
          <p:cNvSpPr txBox="1"/>
          <p:nvPr>
            <p:ph idx="4" type="subTitle"/>
          </p:nvPr>
        </p:nvSpPr>
        <p:spPr>
          <a:xfrm>
            <a:off x="1501900" y="1240400"/>
            <a:ext cx="2376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1905" name="Google Shape;1905;p6"/>
          <p:cNvSpPr txBox="1"/>
          <p:nvPr>
            <p:ph idx="5" type="subTitle"/>
          </p:nvPr>
        </p:nvSpPr>
        <p:spPr>
          <a:xfrm>
            <a:off x="4770717" y="2431693"/>
            <a:ext cx="2879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Objetivos Especificos</a:t>
            </a:r>
            <a:endParaRPr/>
          </a:p>
        </p:txBody>
      </p:sp>
      <p:sp>
        <p:nvSpPr>
          <p:cNvPr id="1906" name="Google Shape;1906;p6"/>
          <p:cNvSpPr txBox="1"/>
          <p:nvPr>
            <p:ph idx="1" type="subTitle"/>
          </p:nvPr>
        </p:nvSpPr>
        <p:spPr>
          <a:xfrm>
            <a:off x="1028066" y="1669709"/>
            <a:ext cx="3238289" cy="1375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Sistema de Almacenamiento Logístico (S.A.L) que permita a comercios minoristas optimizar la gestión de sus inventarios, mejorar la administración de sus cadenas logísticas y facilitar la toma de decisiones, contribuyendo al crecimiento y sostenibilidad de estas pequeñas y medianas empresas (PYMEs).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6"/>
          <p:cNvSpPr txBox="1"/>
          <p:nvPr>
            <p:ph idx="2" type="subTitle"/>
          </p:nvPr>
        </p:nvSpPr>
        <p:spPr>
          <a:xfrm>
            <a:off x="4910190" y="2746482"/>
            <a:ext cx="2879400" cy="121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-"/>
            </a:pPr>
            <a:r>
              <a:rPr lang="en"/>
              <a:t>Mejorar la gestión y registro productos.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-"/>
            </a:pPr>
            <a:r>
              <a:rPr lang="en"/>
              <a:t>Facilitar la visualización logística.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-"/>
            </a:pPr>
            <a:r>
              <a:rPr lang="en"/>
              <a:t>Optimizar procesos internos.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-"/>
            </a:pPr>
            <a:r>
              <a:rPr lang="en"/>
              <a:t>Contribuir a la sostenibilidad de las Pymes.</a:t>
            </a:r>
            <a:endParaRPr/>
          </a:p>
        </p:txBody>
      </p:sp>
      <p:grpSp>
        <p:nvGrpSpPr>
          <p:cNvPr id="1908" name="Google Shape;1908;p6"/>
          <p:cNvGrpSpPr/>
          <p:nvPr/>
        </p:nvGrpSpPr>
        <p:grpSpPr>
          <a:xfrm>
            <a:off x="5559434" y="1790774"/>
            <a:ext cx="1301965" cy="649268"/>
            <a:chOff x="8466060" y="5366384"/>
            <a:chExt cx="916296" cy="456909"/>
          </a:xfrm>
        </p:grpSpPr>
        <p:sp>
          <p:nvSpPr>
            <p:cNvPr id="1909" name="Google Shape;1909;p6"/>
            <p:cNvSpPr/>
            <p:nvPr/>
          </p:nvSpPr>
          <p:spPr>
            <a:xfrm>
              <a:off x="8466060" y="5366384"/>
              <a:ext cx="916296" cy="456909"/>
            </a:xfrm>
            <a:custGeom>
              <a:rect b="b" l="l" r="r" t="t"/>
              <a:pathLst>
                <a:path extrusionOk="0" h="456909" w="916296">
                  <a:moveTo>
                    <a:pt x="855644" y="456909"/>
                  </a:moveTo>
                  <a:cubicBezTo>
                    <a:pt x="590647" y="448668"/>
                    <a:pt x="325650" y="448668"/>
                    <a:pt x="60654" y="456909"/>
                  </a:cubicBezTo>
                  <a:cubicBezTo>
                    <a:pt x="27132" y="456909"/>
                    <a:pt x="0" y="429743"/>
                    <a:pt x="0" y="396256"/>
                  </a:cubicBezTo>
                  <a:cubicBezTo>
                    <a:pt x="8485" y="287939"/>
                    <a:pt x="7962" y="175850"/>
                    <a:pt x="0" y="60653"/>
                  </a:cubicBezTo>
                  <a:cubicBezTo>
                    <a:pt x="0" y="27132"/>
                    <a:pt x="27167" y="0"/>
                    <a:pt x="60654" y="0"/>
                  </a:cubicBezTo>
                  <a:cubicBezTo>
                    <a:pt x="320762" y="5133"/>
                    <a:pt x="585933" y="4959"/>
                    <a:pt x="855644" y="0"/>
                  </a:cubicBezTo>
                  <a:cubicBezTo>
                    <a:pt x="889165" y="0"/>
                    <a:pt x="916297" y="27167"/>
                    <a:pt x="916297" y="60653"/>
                  </a:cubicBezTo>
                  <a:cubicBezTo>
                    <a:pt x="907952" y="175850"/>
                    <a:pt x="907428" y="287939"/>
                    <a:pt x="916297" y="396256"/>
                  </a:cubicBezTo>
                  <a:cubicBezTo>
                    <a:pt x="916297" y="429743"/>
                    <a:pt x="889131" y="456909"/>
                    <a:pt x="855644" y="456909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8549445" y="5435034"/>
              <a:ext cx="335008" cy="335008"/>
            </a:xfrm>
            <a:custGeom>
              <a:rect b="b" l="l" r="r" t="t"/>
              <a:pathLst>
                <a:path extrusionOk="0" h="335008" w="335008">
                  <a:moveTo>
                    <a:pt x="228820" y="154794"/>
                  </a:moveTo>
                  <a:cubicBezTo>
                    <a:pt x="229658" y="158914"/>
                    <a:pt x="230113" y="163174"/>
                    <a:pt x="230113" y="167539"/>
                  </a:cubicBezTo>
                  <a:cubicBezTo>
                    <a:pt x="230113" y="202108"/>
                    <a:pt x="202073" y="230148"/>
                    <a:pt x="167504" y="230148"/>
                  </a:cubicBezTo>
                  <a:cubicBezTo>
                    <a:pt x="132934" y="230148"/>
                    <a:pt x="104895" y="202108"/>
                    <a:pt x="104895" y="167539"/>
                  </a:cubicBezTo>
                  <a:cubicBezTo>
                    <a:pt x="104895" y="132970"/>
                    <a:pt x="132934" y="104930"/>
                    <a:pt x="167504" y="104930"/>
                  </a:cubicBezTo>
                  <a:lnTo>
                    <a:pt x="167504" y="0"/>
                  </a:lnTo>
                  <a:cubicBezTo>
                    <a:pt x="75005" y="0"/>
                    <a:pt x="0" y="75005"/>
                    <a:pt x="0" y="167504"/>
                  </a:cubicBezTo>
                  <a:cubicBezTo>
                    <a:pt x="0" y="260003"/>
                    <a:pt x="75005" y="335009"/>
                    <a:pt x="167504" y="335009"/>
                  </a:cubicBezTo>
                  <a:cubicBezTo>
                    <a:pt x="260003" y="335009"/>
                    <a:pt x="335008" y="260003"/>
                    <a:pt x="335008" y="167504"/>
                  </a:cubicBezTo>
                  <a:cubicBezTo>
                    <a:pt x="335008" y="155806"/>
                    <a:pt x="333786" y="144388"/>
                    <a:pt x="331516" y="133389"/>
                  </a:cubicBezTo>
                  <a:lnTo>
                    <a:pt x="228820" y="1547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8739297" y="5412756"/>
              <a:ext cx="164012" cy="154759"/>
            </a:xfrm>
            <a:custGeom>
              <a:rect b="b" l="l" r="r" t="t"/>
              <a:pathLst>
                <a:path extrusionOk="0" h="154759" w="164012">
                  <a:moveTo>
                    <a:pt x="0" y="104895"/>
                  </a:moveTo>
                  <a:cubicBezTo>
                    <a:pt x="30204" y="104895"/>
                    <a:pt x="55416" y="126300"/>
                    <a:pt x="61282" y="154759"/>
                  </a:cubicBezTo>
                  <a:lnTo>
                    <a:pt x="164012" y="133389"/>
                  </a:lnTo>
                  <a:cubicBezTo>
                    <a:pt x="148264" y="57232"/>
                    <a:pt x="80801" y="0"/>
                    <a:pt x="0" y="0"/>
                  </a:cubicBezTo>
                  <a:lnTo>
                    <a:pt x="0" y="0"/>
                  </a:lnTo>
                  <a:lnTo>
                    <a:pt x="0" y="104895"/>
                  </a:lnTo>
                  <a:lnTo>
                    <a:pt x="0" y="104895"/>
                  </a:ln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2" name="Google Shape;1912;p6"/>
            <p:cNvGrpSpPr/>
            <p:nvPr/>
          </p:nvGrpSpPr>
          <p:grpSpPr>
            <a:xfrm>
              <a:off x="8940846" y="5447221"/>
              <a:ext cx="380945" cy="329684"/>
              <a:chOff x="8940846" y="5447221"/>
              <a:chExt cx="380945" cy="329684"/>
            </a:xfrm>
          </p:grpSpPr>
          <p:sp>
            <p:nvSpPr>
              <p:cNvPr id="1913" name="Google Shape;1913;p6"/>
              <p:cNvSpPr/>
              <p:nvPr/>
            </p:nvSpPr>
            <p:spPr>
              <a:xfrm>
                <a:off x="8946578" y="571832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6"/>
              <p:cNvSpPr/>
              <p:nvPr/>
            </p:nvSpPr>
            <p:spPr>
              <a:xfrm>
                <a:off x="8940846" y="5759656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6"/>
              <p:cNvSpPr/>
              <p:nvPr/>
            </p:nvSpPr>
            <p:spPr>
              <a:xfrm>
                <a:off x="8946578" y="5582775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6"/>
              <p:cNvSpPr/>
              <p:nvPr/>
            </p:nvSpPr>
            <p:spPr>
              <a:xfrm>
                <a:off x="8946578" y="5514998"/>
                <a:ext cx="375212" cy="17249"/>
              </a:xfrm>
              <a:custGeom>
                <a:rect b="b" l="l" r="r" t="t"/>
                <a:pathLst>
                  <a:path extrusionOk="0" h="17249" w="375212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6"/>
              <p:cNvSpPr/>
              <p:nvPr/>
            </p:nvSpPr>
            <p:spPr>
              <a:xfrm>
                <a:off x="9101756" y="5447221"/>
                <a:ext cx="220035" cy="17249"/>
              </a:xfrm>
              <a:custGeom>
                <a:rect b="b" l="l" r="r" t="t"/>
                <a:pathLst>
                  <a:path extrusionOk="0" h="17249" w="220035">
                    <a:moveTo>
                      <a:pt x="211707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211707" y="17250"/>
                    </a:lnTo>
                    <a:cubicBezTo>
                      <a:pt x="222811" y="17250"/>
                      <a:pt x="222811" y="0"/>
                      <a:pt x="211707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8" name="Google Shape;1918;p6"/>
          <p:cNvGrpSpPr/>
          <p:nvPr/>
        </p:nvGrpSpPr>
        <p:grpSpPr>
          <a:xfrm>
            <a:off x="1878844" y="3741423"/>
            <a:ext cx="1121338" cy="641104"/>
            <a:chOff x="6982762" y="6103991"/>
            <a:chExt cx="1121338" cy="641104"/>
          </a:xfrm>
        </p:grpSpPr>
        <p:sp>
          <p:nvSpPr>
            <p:cNvPr id="1919" name="Google Shape;1919;p6"/>
            <p:cNvSpPr/>
            <p:nvPr/>
          </p:nvSpPr>
          <p:spPr>
            <a:xfrm>
              <a:off x="6982762" y="6103991"/>
              <a:ext cx="1121338" cy="641104"/>
            </a:xfrm>
            <a:custGeom>
              <a:rect b="b" l="l" r="r" t="t"/>
              <a:pathLst>
                <a:path extrusionOk="0" h="641104" w="1121338">
                  <a:moveTo>
                    <a:pt x="1060755" y="641104"/>
                  </a:moveTo>
                  <a:cubicBezTo>
                    <a:pt x="678223" y="636250"/>
                    <a:pt x="323869" y="634190"/>
                    <a:pt x="60584" y="641104"/>
                  </a:cubicBezTo>
                  <a:cubicBezTo>
                    <a:pt x="27132" y="641104"/>
                    <a:pt x="0" y="613972"/>
                    <a:pt x="0" y="580521"/>
                  </a:cubicBezTo>
                  <a:cubicBezTo>
                    <a:pt x="7647" y="416962"/>
                    <a:pt x="6879" y="242649"/>
                    <a:pt x="0" y="60584"/>
                  </a:cubicBezTo>
                  <a:cubicBezTo>
                    <a:pt x="0" y="27132"/>
                    <a:pt x="27132" y="0"/>
                    <a:pt x="60584" y="0"/>
                  </a:cubicBezTo>
                  <a:cubicBezTo>
                    <a:pt x="444792" y="3806"/>
                    <a:pt x="807142" y="6006"/>
                    <a:pt x="1060755" y="0"/>
                  </a:cubicBezTo>
                  <a:cubicBezTo>
                    <a:pt x="1094208" y="0"/>
                    <a:pt x="1121339" y="27132"/>
                    <a:pt x="1121339" y="60584"/>
                  </a:cubicBezTo>
                  <a:cubicBezTo>
                    <a:pt x="1114390" y="231091"/>
                    <a:pt x="1114600" y="404496"/>
                    <a:pt x="1121339" y="580521"/>
                  </a:cubicBezTo>
                  <a:cubicBezTo>
                    <a:pt x="1121339" y="614007"/>
                    <a:pt x="1094208" y="641104"/>
                    <a:pt x="1060755" y="641104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7090050" y="6331150"/>
              <a:ext cx="90726" cy="329072"/>
            </a:xfrm>
            <a:custGeom>
              <a:rect b="b" l="l" r="r" t="t"/>
              <a:pathLst>
                <a:path extrusionOk="0" h="329072" w="71862">
                  <a:moveTo>
                    <a:pt x="0" y="0"/>
                  </a:moveTo>
                  <a:lnTo>
                    <a:pt x="71862" y="0"/>
                  </a:lnTo>
                  <a:lnTo>
                    <a:pt x="71862" y="329072"/>
                  </a:lnTo>
                  <a:lnTo>
                    <a:pt x="0" y="329072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7218918" y="6481126"/>
              <a:ext cx="90726" cy="179097"/>
            </a:xfrm>
            <a:custGeom>
              <a:rect b="b" l="l" r="r" t="t"/>
              <a:pathLst>
                <a:path extrusionOk="0" h="179097" w="71862">
                  <a:moveTo>
                    <a:pt x="0" y="0"/>
                  </a:moveTo>
                  <a:lnTo>
                    <a:pt x="71862" y="0"/>
                  </a:lnTo>
                  <a:lnTo>
                    <a:pt x="71862" y="179097"/>
                  </a:lnTo>
                  <a:lnTo>
                    <a:pt x="0" y="179097"/>
                  </a:ln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7327401" y="6285720"/>
              <a:ext cx="101333" cy="370136"/>
            </a:xfrm>
            <a:custGeom>
              <a:rect b="b" l="l" r="r" t="t"/>
              <a:pathLst>
                <a:path extrusionOk="0" h="370136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370136"/>
                  </a:lnTo>
                  <a:lnTo>
                    <a:pt x="0" y="370136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7471335" y="6520721"/>
              <a:ext cx="101333" cy="135134"/>
            </a:xfrm>
            <a:custGeom>
              <a:rect b="b" l="l" r="r" t="t"/>
              <a:pathLst>
                <a:path extrusionOk="0" h="135134" w="101333">
                  <a:moveTo>
                    <a:pt x="0" y="0"/>
                  </a:moveTo>
                  <a:lnTo>
                    <a:pt x="101334" y="0"/>
                  </a:lnTo>
                  <a:lnTo>
                    <a:pt x="101334" y="135135"/>
                  </a:lnTo>
                  <a:lnTo>
                    <a:pt x="0" y="135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4" name="Google Shape;1924;p6"/>
            <p:cNvGrpSpPr/>
            <p:nvPr/>
          </p:nvGrpSpPr>
          <p:grpSpPr>
            <a:xfrm>
              <a:off x="7651995" y="6199610"/>
              <a:ext cx="348504" cy="449891"/>
              <a:chOff x="7651995" y="6199610"/>
              <a:chExt cx="348504" cy="449891"/>
            </a:xfrm>
          </p:grpSpPr>
          <p:sp>
            <p:nvSpPr>
              <p:cNvPr id="1925" name="Google Shape;1925;p6"/>
              <p:cNvSpPr/>
              <p:nvPr/>
            </p:nvSpPr>
            <p:spPr>
              <a:xfrm>
                <a:off x="7751129" y="6199610"/>
                <a:ext cx="249370" cy="12256"/>
              </a:xfrm>
              <a:custGeom>
                <a:rect b="b" l="l" r="r" t="t"/>
                <a:pathLst>
                  <a:path extrusionOk="0" h="12256" w="249370">
                    <a:moveTo>
                      <a:pt x="243111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243111" y="12256"/>
                    </a:lnTo>
                    <a:cubicBezTo>
                      <a:pt x="251457" y="12256"/>
                      <a:pt x="251457" y="0"/>
                      <a:pt x="24311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6"/>
              <p:cNvSpPr/>
              <p:nvPr/>
            </p:nvSpPr>
            <p:spPr>
              <a:xfrm>
                <a:off x="7651995" y="6287151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6"/>
              <p:cNvSpPr/>
              <p:nvPr/>
            </p:nvSpPr>
            <p:spPr>
              <a:xfrm>
                <a:off x="7651995" y="6374657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6"/>
              <p:cNvSpPr/>
              <p:nvPr/>
            </p:nvSpPr>
            <p:spPr>
              <a:xfrm>
                <a:off x="7651995" y="6462198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6"/>
              <p:cNvSpPr/>
              <p:nvPr/>
            </p:nvSpPr>
            <p:spPr>
              <a:xfrm>
                <a:off x="7651995" y="6549739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6"/>
              <p:cNvSpPr/>
              <p:nvPr/>
            </p:nvSpPr>
            <p:spPr>
              <a:xfrm>
                <a:off x="7651995" y="6637245"/>
                <a:ext cx="348504" cy="12256"/>
              </a:xfrm>
              <a:custGeom>
                <a:rect b="b" l="l" r="r" t="t"/>
                <a:pathLst>
                  <a:path extrusionOk="0" h="12256" w="348504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31" name="Google Shape;1931;p6"/>
          <p:cNvGrpSpPr/>
          <p:nvPr/>
        </p:nvGrpSpPr>
        <p:grpSpPr>
          <a:xfrm>
            <a:off x="2771428" y="3419074"/>
            <a:ext cx="680769" cy="882233"/>
            <a:chOff x="7302626" y="3644775"/>
            <a:chExt cx="791132" cy="1025256"/>
          </a:xfrm>
        </p:grpSpPr>
        <p:sp>
          <p:nvSpPr>
            <p:cNvPr id="1932" name="Google Shape;1932;p6"/>
            <p:cNvSpPr/>
            <p:nvPr/>
          </p:nvSpPr>
          <p:spPr>
            <a:xfrm rot="-1991345">
              <a:off x="7801086" y="4202157"/>
              <a:ext cx="38256" cy="161066"/>
            </a:xfrm>
            <a:custGeom>
              <a:rect b="b" l="l" r="r" t="t"/>
              <a:pathLst>
                <a:path extrusionOk="0" h="184645" w="43856">
                  <a:moveTo>
                    <a:pt x="0" y="0"/>
                  </a:moveTo>
                  <a:lnTo>
                    <a:pt x="43857" y="0"/>
                  </a:lnTo>
                  <a:lnTo>
                    <a:pt x="43857" y="184645"/>
                  </a:lnTo>
                  <a:lnTo>
                    <a:pt x="0" y="184645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7302626" y="3644775"/>
              <a:ext cx="617680" cy="632206"/>
            </a:xfrm>
            <a:custGeom>
              <a:rect b="b" l="l" r="r" t="t"/>
              <a:pathLst>
                <a:path extrusionOk="0" h="724591" w="707943">
                  <a:moveTo>
                    <a:pt x="648251" y="166926"/>
                  </a:moveTo>
                  <a:cubicBezTo>
                    <a:pt x="526455" y="-2150"/>
                    <a:pt x="322391" y="-54143"/>
                    <a:pt x="158134" y="63811"/>
                  </a:cubicBezTo>
                  <a:cubicBezTo>
                    <a:pt x="-745" y="177890"/>
                    <a:pt x="-48863" y="371304"/>
                    <a:pt x="55020" y="553928"/>
                  </a:cubicBezTo>
                  <a:cubicBezTo>
                    <a:pt x="151745" y="723946"/>
                    <a:pt x="369217" y="782924"/>
                    <a:pt x="545137" y="657042"/>
                  </a:cubicBezTo>
                  <a:cubicBezTo>
                    <a:pt x="704226" y="543243"/>
                    <a:pt x="762575" y="325631"/>
                    <a:pt x="648251" y="166926"/>
                  </a:cubicBezTo>
                  <a:close/>
                  <a:moveTo>
                    <a:pt x="503688" y="593561"/>
                  </a:moveTo>
                  <a:cubicBezTo>
                    <a:pt x="365446" y="692485"/>
                    <a:pt x="194520" y="646113"/>
                    <a:pt x="118502" y="512515"/>
                  </a:cubicBezTo>
                  <a:cubicBezTo>
                    <a:pt x="36862" y="368999"/>
                    <a:pt x="74679" y="216999"/>
                    <a:pt x="199548" y="127328"/>
                  </a:cubicBezTo>
                  <a:cubicBezTo>
                    <a:pt x="328642" y="34654"/>
                    <a:pt x="489022" y="75509"/>
                    <a:pt x="584735" y="208374"/>
                  </a:cubicBezTo>
                  <a:cubicBezTo>
                    <a:pt x="674580" y="333103"/>
                    <a:pt x="628697" y="504099"/>
                    <a:pt x="503688" y="593561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7824212" y="4320754"/>
              <a:ext cx="269546" cy="349277"/>
            </a:xfrm>
            <a:custGeom>
              <a:rect b="b" l="l" r="r" t="t"/>
              <a:pathLst>
                <a:path extrusionOk="0" h="400317" w="308935">
                  <a:moveTo>
                    <a:pt x="297948" y="361220"/>
                  </a:moveTo>
                  <a:lnTo>
                    <a:pt x="244069" y="396383"/>
                  </a:lnTo>
                  <a:cubicBezTo>
                    <a:pt x="232859" y="403681"/>
                    <a:pt x="217880" y="400539"/>
                    <a:pt x="210582" y="389330"/>
                  </a:cubicBezTo>
                  <a:lnTo>
                    <a:pt x="3934" y="72584"/>
                  </a:lnTo>
                  <a:cubicBezTo>
                    <a:pt x="-3364" y="61375"/>
                    <a:pt x="-222" y="46395"/>
                    <a:pt x="10988" y="39097"/>
                  </a:cubicBezTo>
                  <a:lnTo>
                    <a:pt x="64867" y="3934"/>
                  </a:lnTo>
                  <a:cubicBezTo>
                    <a:pt x="76076" y="-3364"/>
                    <a:pt x="91056" y="-221"/>
                    <a:pt x="98354" y="10987"/>
                  </a:cubicBezTo>
                  <a:lnTo>
                    <a:pt x="305002" y="327733"/>
                  </a:lnTo>
                  <a:cubicBezTo>
                    <a:pt x="312299" y="338942"/>
                    <a:pt x="309157" y="353922"/>
                    <a:pt x="297948" y="3612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7368256" y="3712089"/>
              <a:ext cx="485437" cy="496837"/>
            </a:xfrm>
            <a:custGeom>
              <a:rect b="b" l="l" r="r" t="t"/>
              <a:pathLst>
                <a:path extrusionOk="0" h="569441" w="556375">
                  <a:moveTo>
                    <a:pt x="428424" y="516364"/>
                  </a:moveTo>
                  <a:cubicBezTo>
                    <a:pt x="290182" y="615289"/>
                    <a:pt x="119256" y="568917"/>
                    <a:pt x="43238" y="435318"/>
                  </a:cubicBezTo>
                  <a:cubicBezTo>
                    <a:pt x="-38402" y="291803"/>
                    <a:pt x="-585" y="139803"/>
                    <a:pt x="124284" y="50132"/>
                  </a:cubicBezTo>
                  <a:cubicBezTo>
                    <a:pt x="253378" y="-42542"/>
                    <a:pt x="413758" y="-1687"/>
                    <a:pt x="509471" y="131178"/>
                  </a:cubicBezTo>
                  <a:cubicBezTo>
                    <a:pt x="599316" y="255907"/>
                    <a:pt x="553433" y="426903"/>
                    <a:pt x="428424" y="516364"/>
                  </a:cubicBezTo>
                  <a:close/>
                </a:path>
              </a:pathLst>
            </a:custGeom>
            <a:solidFill>
              <a:srgbClr val="AEB4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6" name="Google Shape;1936;p6"/>
          <p:cNvGrpSpPr/>
          <p:nvPr/>
        </p:nvGrpSpPr>
        <p:grpSpPr>
          <a:xfrm rot="5400000">
            <a:off x="3022519" y="530608"/>
            <a:ext cx="59100" cy="547725"/>
            <a:chOff x="1263425" y="3094400"/>
            <a:chExt cx="59100" cy="547725"/>
          </a:xfrm>
        </p:grpSpPr>
        <p:sp>
          <p:nvSpPr>
            <p:cNvPr id="1937" name="Google Shape;1937;p6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sp>
        <p:nvSpPr>
          <p:cNvPr id="1946" name="Google Shape;1946;p7"/>
          <p:cNvSpPr txBox="1"/>
          <p:nvPr>
            <p:ph idx="1" type="subTitle"/>
          </p:nvPr>
        </p:nvSpPr>
        <p:spPr>
          <a:xfrm>
            <a:off x="2864868" y="1574595"/>
            <a:ext cx="5162919" cy="126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Utilizable en dispositivos tecnológicos básicos y de uso común para flexibilizar accesibilidad al sistema, para pymes y comerciantes minoristas con intenciones de modernizar sus procesos, y que genere competitividad local contra empresas y cadenas que abarcan un gran margen en el mercado.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7"/>
          <p:cNvSpPr txBox="1"/>
          <p:nvPr>
            <p:ph idx="4" type="subTitle"/>
          </p:nvPr>
        </p:nvSpPr>
        <p:spPr>
          <a:xfrm>
            <a:off x="2843250" y="2856189"/>
            <a:ext cx="5184537" cy="1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limitado ante almacenamiento a gran escala, falta de control para productos a granel, proceso automatizado para área de soporte y servicios a usuarios. Negocios con cadenas logísticas más complejas podrían requerir personalización adicional del sistema, lo que podría retrasar su implementación o elevar los costos de mantenimiento.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estas limitaciones deben ser escalables de incorporar cuando el sistema posea un margen de ganancia rentable.</a:t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7"/>
          <p:cNvSpPr txBox="1"/>
          <p:nvPr>
            <p:ph idx="5" type="subTitle"/>
          </p:nvPr>
        </p:nvSpPr>
        <p:spPr>
          <a:xfrm>
            <a:off x="2045025" y="1266717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Alcances</a:t>
            </a:r>
            <a:endParaRPr/>
          </a:p>
        </p:txBody>
      </p:sp>
      <p:sp>
        <p:nvSpPr>
          <p:cNvPr id="1949" name="Google Shape;1949;p7"/>
          <p:cNvSpPr txBox="1"/>
          <p:nvPr>
            <p:ph idx="8" type="subTitle"/>
          </p:nvPr>
        </p:nvSpPr>
        <p:spPr>
          <a:xfrm>
            <a:off x="5893695" y="2567793"/>
            <a:ext cx="2811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Limitaciones</a:t>
            </a:r>
            <a:endParaRPr/>
          </a:p>
        </p:txBody>
      </p:sp>
      <p:grpSp>
        <p:nvGrpSpPr>
          <p:cNvPr id="1950" name="Google Shape;1950;p7"/>
          <p:cNvGrpSpPr/>
          <p:nvPr/>
        </p:nvGrpSpPr>
        <p:grpSpPr>
          <a:xfrm>
            <a:off x="1116213" y="1844841"/>
            <a:ext cx="1505125" cy="1960675"/>
            <a:chOff x="541629" y="2511422"/>
            <a:chExt cx="1175051" cy="1603814"/>
          </a:xfrm>
        </p:grpSpPr>
        <p:sp>
          <p:nvSpPr>
            <p:cNvPr id="1951" name="Google Shape;1951;p7"/>
            <p:cNvSpPr/>
            <p:nvPr/>
          </p:nvSpPr>
          <p:spPr>
            <a:xfrm>
              <a:off x="541629" y="2534858"/>
              <a:ext cx="1175051" cy="1580378"/>
            </a:xfrm>
            <a:custGeom>
              <a:rect b="b" l="l" r="r" t="t"/>
              <a:pathLst>
                <a:path extrusionOk="0" h="2450198" w="1821784">
                  <a:moveTo>
                    <a:pt x="1689168" y="2450199"/>
                  </a:moveTo>
                  <a:cubicBezTo>
                    <a:pt x="1152715" y="2450199"/>
                    <a:pt x="628972" y="2450199"/>
                    <a:pt x="121047" y="2450199"/>
                  </a:cubicBezTo>
                  <a:cubicBezTo>
                    <a:pt x="53724" y="2450199"/>
                    <a:pt x="-365" y="2394678"/>
                    <a:pt x="1451" y="2327390"/>
                  </a:cubicBezTo>
                  <a:cubicBezTo>
                    <a:pt x="18631" y="1692048"/>
                    <a:pt x="14301" y="935118"/>
                    <a:pt x="19" y="121796"/>
                  </a:cubicBezTo>
                  <a:cubicBezTo>
                    <a:pt x="-1168" y="54892"/>
                    <a:pt x="52746" y="0"/>
                    <a:pt x="119650" y="0"/>
                  </a:cubicBezTo>
                  <a:cubicBezTo>
                    <a:pt x="645523" y="13967"/>
                    <a:pt x="1168219" y="14142"/>
                    <a:pt x="1687667" y="0"/>
                  </a:cubicBezTo>
                  <a:cubicBezTo>
                    <a:pt x="1752790" y="0"/>
                    <a:pt x="1806006" y="52133"/>
                    <a:pt x="1807298" y="117256"/>
                  </a:cubicBezTo>
                  <a:cubicBezTo>
                    <a:pt x="1823780" y="934176"/>
                    <a:pt x="1828668" y="1694527"/>
                    <a:pt x="1808799" y="2334199"/>
                  </a:cubicBezTo>
                  <a:cubicBezTo>
                    <a:pt x="1806739" y="2398834"/>
                    <a:pt x="1753838" y="2450199"/>
                    <a:pt x="1689168" y="2450199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617068" y="2638296"/>
              <a:ext cx="1024215" cy="1373607"/>
            </a:xfrm>
            <a:custGeom>
              <a:rect b="b" l="l" r="r" t="t"/>
              <a:pathLst>
                <a:path extrusionOk="0" h="2129623" w="1587930">
                  <a:moveTo>
                    <a:pt x="25281" y="0"/>
                  </a:moveTo>
                  <a:cubicBezTo>
                    <a:pt x="104267" y="736083"/>
                    <a:pt x="0" y="2119799"/>
                    <a:pt x="0" y="2119799"/>
                  </a:cubicBezTo>
                  <a:cubicBezTo>
                    <a:pt x="0" y="2119799"/>
                    <a:pt x="909837" y="2141903"/>
                    <a:pt x="1238386" y="2119799"/>
                  </a:cubicBezTo>
                  <a:cubicBezTo>
                    <a:pt x="1453205" y="1980789"/>
                    <a:pt x="1576432" y="1765970"/>
                    <a:pt x="1576432" y="1765970"/>
                  </a:cubicBezTo>
                  <a:cubicBezTo>
                    <a:pt x="1617497" y="1004606"/>
                    <a:pt x="1535368" y="0"/>
                    <a:pt x="1535368" y="0"/>
                  </a:cubicBezTo>
                  <a:cubicBezTo>
                    <a:pt x="587609" y="22103"/>
                    <a:pt x="25281" y="0"/>
                    <a:pt x="2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3" name="Google Shape;1953;p7"/>
            <p:cNvGrpSpPr/>
            <p:nvPr/>
          </p:nvGrpSpPr>
          <p:grpSpPr>
            <a:xfrm>
              <a:off x="731476" y="2816706"/>
              <a:ext cx="822021" cy="277828"/>
              <a:chOff x="3674084" y="664360"/>
              <a:chExt cx="1273662" cy="430474"/>
            </a:xfrm>
          </p:grpSpPr>
          <p:grpSp>
            <p:nvGrpSpPr>
              <p:cNvPr id="1954" name="Google Shape;1954;p7"/>
              <p:cNvGrpSpPr/>
              <p:nvPr/>
            </p:nvGrpSpPr>
            <p:grpSpPr>
              <a:xfrm>
                <a:off x="3674084" y="664360"/>
                <a:ext cx="598006" cy="126893"/>
                <a:chOff x="3674084" y="664360"/>
                <a:chExt cx="598006" cy="126893"/>
              </a:xfrm>
            </p:grpSpPr>
            <p:sp>
              <p:nvSpPr>
                <p:cNvPr id="1955" name="Google Shape;1955;p7"/>
                <p:cNvSpPr/>
                <p:nvPr/>
              </p:nvSpPr>
              <p:spPr>
                <a:xfrm>
                  <a:off x="3674084" y="664360"/>
                  <a:ext cx="126893" cy="126893"/>
                </a:xfrm>
                <a:custGeom>
                  <a:rect b="b" l="l" r="r" t="t"/>
                  <a:pathLst>
                    <a:path extrusionOk="0" h="126893" w="126893">
                      <a:moveTo>
                        <a:pt x="0" y="0"/>
                      </a:moveTo>
                      <a:lnTo>
                        <a:pt x="126894" y="0"/>
                      </a:lnTo>
                      <a:lnTo>
                        <a:pt x="126894" y="126894"/>
                      </a:lnTo>
                      <a:lnTo>
                        <a:pt x="0" y="126894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56" name="Google Shape;1956;p7"/>
                <p:cNvGrpSpPr/>
                <p:nvPr/>
              </p:nvGrpSpPr>
              <p:grpSpPr>
                <a:xfrm>
                  <a:off x="3840781" y="667467"/>
                  <a:ext cx="431309" cy="120643"/>
                  <a:chOff x="3840781" y="667467"/>
                  <a:chExt cx="431309" cy="120643"/>
                </a:xfrm>
              </p:grpSpPr>
              <p:sp>
                <p:nvSpPr>
                  <p:cNvPr id="1957" name="Google Shape;1957;p7"/>
                  <p:cNvSpPr/>
                  <p:nvPr/>
                </p:nvSpPr>
                <p:spPr>
                  <a:xfrm>
                    <a:off x="3840781" y="771140"/>
                    <a:ext cx="431309" cy="16970"/>
                  </a:xfrm>
                  <a:custGeom>
                    <a:rect b="b" l="l" r="r" t="t"/>
                    <a:pathLst>
                      <a:path extrusionOk="0" h="16970" w="431309">
                        <a:moveTo>
                          <a:pt x="423112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42" y="17005"/>
                          <a:pt x="434042" y="0"/>
                          <a:pt x="42311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8" name="Google Shape;1958;p7"/>
                  <p:cNvSpPr/>
                  <p:nvPr/>
                </p:nvSpPr>
                <p:spPr>
                  <a:xfrm>
                    <a:off x="3840781" y="719321"/>
                    <a:ext cx="431309" cy="16970"/>
                  </a:xfrm>
                  <a:custGeom>
                    <a:rect b="b" l="l" r="r" t="t"/>
                    <a:pathLst>
                      <a:path extrusionOk="0" h="16970" w="431309">
                        <a:moveTo>
                          <a:pt x="423112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42" y="16970"/>
                          <a:pt x="434042" y="0"/>
                          <a:pt x="42311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9" name="Google Shape;1959;p7"/>
                  <p:cNvSpPr/>
                  <p:nvPr/>
                </p:nvSpPr>
                <p:spPr>
                  <a:xfrm>
                    <a:off x="3996448" y="667467"/>
                    <a:ext cx="275642" cy="16970"/>
                  </a:xfrm>
                  <a:custGeom>
                    <a:rect b="b" l="l" r="r" t="t"/>
                    <a:pathLst>
                      <a:path extrusionOk="0" h="16970" w="275642">
                        <a:moveTo>
                          <a:pt x="267445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267445" y="16970"/>
                        </a:lnTo>
                        <a:cubicBezTo>
                          <a:pt x="278375" y="16970"/>
                          <a:pt x="278375" y="0"/>
                          <a:pt x="267445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960" name="Google Shape;1960;p7"/>
              <p:cNvGrpSpPr/>
              <p:nvPr/>
            </p:nvGrpSpPr>
            <p:grpSpPr>
              <a:xfrm>
                <a:off x="3674084" y="967941"/>
                <a:ext cx="598006" cy="126893"/>
                <a:chOff x="3674084" y="967941"/>
                <a:chExt cx="598006" cy="126893"/>
              </a:xfrm>
            </p:grpSpPr>
            <p:sp>
              <p:nvSpPr>
                <p:cNvPr id="1961" name="Google Shape;1961;p7"/>
                <p:cNvSpPr/>
                <p:nvPr/>
              </p:nvSpPr>
              <p:spPr>
                <a:xfrm>
                  <a:off x="3674084" y="967941"/>
                  <a:ext cx="126893" cy="126893"/>
                </a:xfrm>
                <a:custGeom>
                  <a:rect b="b" l="l" r="r" t="t"/>
                  <a:pathLst>
                    <a:path extrusionOk="0" h="126893" w="126893">
                      <a:moveTo>
                        <a:pt x="0" y="0"/>
                      </a:moveTo>
                      <a:lnTo>
                        <a:pt x="126894" y="0"/>
                      </a:lnTo>
                      <a:lnTo>
                        <a:pt x="126894" y="126894"/>
                      </a:lnTo>
                      <a:lnTo>
                        <a:pt x="0" y="126894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2" name="Google Shape;1962;p7"/>
                <p:cNvGrpSpPr/>
                <p:nvPr/>
              </p:nvGrpSpPr>
              <p:grpSpPr>
                <a:xfrm>
                  <a:off x="3840781" y="971049"/>
                  <a:ext cx="431309" cy="120678"/>
                  <a:chOff x="3840781" y="971049"/>
                  <a:chExt cx="431309" cy="120678"/>
                </a:xfrm>
              </p:grpSpPr>
              <p:sp>
                <p:nvSpPr>
                  <p:cNvPr id="1963" name="Google Shape;1963;p7"/>
                  <p:cNvSpPr/>
                  <p:nvPr/>
                </p:nvSpPr>
                <p:spPr>
                  <a:xfrm>
                    <a:off x="3840781" y="1074757"/>
                    <a:ext cx="431309" cy="16970"/>
                  </a:xfrm>
                  <a:custGeom>
                    <a:rect b="b" l="l" r="r" t="t"/>
                    <a:pathLst>
                      <a:path extrusionOk="0" h="16970" w="431309">
                        <a:moveTo>
                          <a:pt x="423112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42" y="16970"/>
                          <a:pt x="434042" y="0"/>
                          <a:pt x="42311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4" name="Google Shape;1964;p7"/>
                  <p:cNvSpPr/>
                  <p:nvPr/>
                </p:nvSpPr>
                <p:spPr>
                  <a:xfrm>
                    <a:off x="3840781" y="1022903"/>
                    <a:ext cx="431309" cy="16970"/>
                  </a:xfrm>
                  <a:custGeom>
                    <a:rect b="b" l="l" r="r" t="t"/>
                    <a:pathLst>
                      <a:path extrusionOk="0" h="16970" w="431309">
                        <a:moveTo>
                          <a:pt x="423112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42" y="16970"/>
                          <a:pt x="434042" y="0"/>
                          <a:pt x="42311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p7"/>
                  <p:cNvSpPr/>
                  <p:nvPr/>
                </p:nvSpPr>
                <p:spPr>
                  <a:xfrm>
                    <a:off x="3996448" y="971049"/>
                    <a:ext cx="275642" cy="16970"/>
                  </a:xfrm>
                  <a:custGeom>
                    <a:rect b="b" l="l" r="r" t="t"/>
                    <a:pathLst>
                      <a:path extrusionOk="0" h="16970" w="275642">
                        <a:moveTo>
                          <a:pt x="267445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267445" y="16970"/>
                        </a:lnTo>
                        <a:cubicBezTo>
                          <a:pt x="278375" y="16970"/>
                          <a:pt x="278375" y="0"/>
                          <a:pt x="267445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966" name="Google Shape;1966;p7"/>
              <p:cNvGrpSpPr/>
              <p:nvPr/>
            </p:nvGrpSpPr>
            <p:grpSpPr>
              <a:xfrm>
                <a:off x="4349723" y="664360"/>
                <a:ext cx="598023" cy="126893"/>
                <a:chOff x="4349723" y="664360"/>
                <a:chExt cx="598023" cy="126893"/>
              </a:xfrm>
            </p:grpSpPr>
            <p:sp>
              <p:nvSpPr>
                <p:cNvPr id="1967" name="Google Shape;1967;p7"/>
                <p:cNvSpPr/>
                <p:nvPr/>
              </p:nvSpPr>
              <p:spPr>
                <a:xfrm>
                  <a:off x="4349723" y="664360"/>
                  <a:ext cx="126893" cy="126893"/>
                </a:xfrm>
                <a:custGeom>
                  <a:rect b="b" l="l" r="r" t="t"/>
                  <a:pathLst>
                    <a:path extrusionOk="0" h="126893" w="126893">
                      <a:moveTo>
                        <a:pt x="0" y="0"/>
                      </a:moveTo>
                      <a:lnTo>
                        <a:pt x="126894" y="0"/>
                      </a:lnTo>
                      <a:lnTo>
                        <a:pt x="126894" y="126894"/>
                      </a:lnTo>
                      <a:lnTo>
                        <a:pt x="0" y="126894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8" name="Google Shape;1968;p7"/>
                <p:cNvGrpSpPr/>
                <p:nvPr/>
              </p:nvGrpSpPr>
              <p:grpSpPr>
                <a:xfrm>
                  <a:off x="4516455" y="667467"/>
                  <a:ext cx="431291" cy="120643"/>
                  <a:chOff x="4516455" y="667467"/>
                  <a:chExt cx="431291" cy="120643"/>
                </a:xfrm>
              </p:grpSpPr>
              <p:sp>
                <p:nvSpPr>
                  <p:cNvPr id="1969" name="Google Shape;1969;p7"/>
                  <p:cNvSpPr/>
                  <p:nvPr/>
                </p:nvSpPr>
                <p:spPr>
                  <a:xfrm>
                    <a:off x="4516455" y="771140"/>
                    <a:ext cx="431291" cy="16970"/>
                  </a:xfrm>
                  <a:custGeom>
                    <a:rect b="b" l="l" r="r" t="t"/>
                    <a:pathLst>
                      <a:path extrusionOk="0" h="16970" w="431291">
                        <a:moveTo>
                          <a:pt x="423078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07" y="17005"/>
                          <a:pt x="434042" y="0"/>
                          <a:pt x="423078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p7"/>
                  <p:cNvSpPr/>
                  <p:nvPr/>
                </p:nvSpPr>
                <p:spPr>
                  <a:xfrm>
                    <a:off x="4516455" y="719321"/>
                    <a:ext cx="431291" cy="16970"/>
                  </a:xfrm>
                  <a:custGeom>
                    <a:rect b="b" l="l" r="r" t="t"/>
                    <a:pathLst>
                      <a:path extrusionOk="0" h="16970" w="431291">
                        <a:moveTo>
                          <a:pt x="423078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07" y="16970"/>
                          <a:pt x="434042" y="0"/>
                          <a:pt x="423078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1" name="Google Shape;1971;p7"/>
                  <p:cNvSpPr/>
                  <p:nvPr/>
                </p:nvSpPr>
                <p:spPr>
                  <a:xfrm>
                    <a:off x="4672087" y="667467"/>
                    <a:ext cx="275655" cy="16970"/>
                  </a:xfrm>
                  <a:custGeom>
                    <a:rect b="b" l="l" r="r" t="t"/>
                    <a:pathLst>
                      <a:path extrusionOk="0" h="16970" w="275655">
                        <a:moveTo>
                          <a:pt x="267446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267446" y="16970"/>
                        </a:lnTo>
                        <a:cubicBezTo>
                          <a:pt x="278375" y="16970"/>
                          <a:pt x="278410" y="0"/>
                          <a:pt x="267446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972" name="Google Shape;1972;p7"/>
              <p:cNvGrpSpPr/>
              <p:nvPr/>
            </p:nvGrpSpPr>
            <p:grpSpPr>
              <a:xfrm>
                <a:off x="4349723" y="967941"/>
                <a:ext cx="598023" cy="126893"/>
                <a:chOff x="4349723" y="967941"/>
                <a:chExt cx="598023" cy="126893"/>
              </a:xfrm>
            </p:grpSpPr>
            <p:sp>
              <p:nvSpPr>
                <p:cNvPr id="1973" name="Google Shape;1973;p7"/>
                <p:cNvSpPr/>
                <p:nvPr/>
              </p:nvSpPr>
              <p:spPr>
                <a:xfrm>
                  <a:off x="4349723" y="967941"/>
                  <a:ext cx="126893" cy="126893"/>
                </a:xfrm>
                <a:custGeom>
                  <a:rect b="b" l="l" r="r" t="t"/>
                  <a:pathLst>
                    <a:path extrusionOk="0" h="126893" w="126893">
                      <a:moveTo>
                        <a:pt x="0" y="0"/>
                      </a:moveTo>
                      <a:lnTo>
                        <a:pt x="126894" y="0"/>
                      </a:lnTo>
                      <a:lnTo>
                        <a:pt x="126894" y="126894"/>
                      </a:lnTo>
                      <a:lnTo>
                        <a:pt x="0" y="126894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74" name="Google Shape;1974;p7"/>
                <p:cNvGrpSpPr/>
                <p:nvPr/>
              </p:nvGrpSpPr>
              <p:grpSpPr>
                <a:xfrm>
                  <a:off x="4516455" y="971049"/>
                  <a:ext cx="431291" cy="120678"/>
                  <a:chOff x="4516455" y="971049"/>
                  <a:chExt cx="431291" cy="120678"/>
                </a:xfrm>
              </p:grpSpPr>
              <p:sp>
                <p:nvSpPr>
                  <p:cNvPr id="1975" name="Google Shape;1975;p7"/>
                  <p:cNvSpPr/>
                  <p:nvPr/>
                </p:nvSpPr>
                <p:spPr>
                  <a:xfrm>
                    <a:off x="4516455" y="1074757"/>
                    <a:ext cx="431291" cy="16970"/>
                  </a:xfrm>
                  <a:custGeom>
                    <a:rect b="b" l="l" r="r" t="t"/>
                    <a:pathLst>
                      <a:path extrusionOk="0" h="16970" w="431291">
                        <a:moveTo>
                          <a:pt x="423078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07" y="16970"/>
                          <a:pt x="434042" y="0"/>
                          <a:pt x="423078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6" name="Google Shape;1976;p7"/>
                  <p:cNvSpPr/>
                  <p:nvPr/>
                </p:nvSpPr>
                <p:spPr>
                  <a:xfrm>
                    <a:off x="4516455" y="1022903"/>
                    <a:ext cx="431291" cy="16970"/>
                  </a:xfrm>
                  <a:custGeom>
                    <a:rect b="b" l="l" r="r" t="t"/>
                    <a:pathLst>
                      <a:path extrusionOk="0" h="16970" w="431291">
                        <a:moveTo>
                          <a:pt x="423078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423112" y="16970"/>
                        </a:lnTo>
                        <a:cubicBezTo>
                          <a:pt x="434007" y="16970"/>
                          <a:pt x="434042" y="0"/>
                          <a:pt x="423078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7" name="Google Shape;1977;p7"/>
                  <p:cNvSpPr/>
                  <p:nvPr/>
                </p:nvSpPr>
                <p:spPr>
                  <a:xfrm>
                    <a:off x="4672087" y="971049"/>
                    <a:ext cx="275655" cy="16970"/>
                  </a:xfrm>
                  <a:custGeom>
                    <a:rect b="b" l="l" r="r" t="t"/>
                    <a:pathLst>
                      <a:path extrusionOk="0" h="16970" w="275655">
                        <a:moveTo>
                          <a:pt x="267446" y="0"/>
                        </a:moveTo>
                        <a:lnTo>
                          <a:pt x="8210" y="0"/>
                        </a:lnTo>
                        <a:cubicBezTo>
                          <a:pt x="-2719" y="0"/>
                          <a:pt x="-2754" y="16970"/>
                          <a:pt x="8210" y="16970"/>
                        </a:cubicBezTo>
                        <a:lnTo>
                          <a:pt x="267446" y="16970"/>
                        </a:lnTo>
                        <a:cubicBezTo>
                          <a:pt x="278375" y="16970"/>
                          <a:pt x="278410" y="0"/>
                          <a:pt x="267446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978" name="Google Shape;1978;p7"/>
            <p:cNvSpPr/>
            <p:nvPr/>
          </p:nvSpPr>
          <p:spPr>
            <a:xfrm>
              <a:off x="772336" y="3232488"/>
              <a:ext cx="104774" cy="104774"/>
            </a:xfrm>
            <a:custGeom>
              <a:rect b="b" l="l" r="r" t="t"/>
              <a:pathLst>
                <a:path extrusionOk="0" h="162441" w="162440">
                  <a:moveTo>
                    <a:pt x="162441" y="0"/>
                  </a:moveTo>
                  <a:cubicBezTo>
                    <a:pt x="72735" y="0"/>
                    <a:pt x="0" y="72735"/>
                    <a:pt x="0" y="162441"/>
                  </a:cubicBezTo>
                  <a:lnTo>
                    <a:pt x="162441" y="162441"/>
                  </a:lnTo>
                  <a:lnTo>
                    <a:pt x="162441" y="0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772336" y="3232488"/>
              <a:ext cx="209548" cy="209549"/>
            </a:xfrm>
            <a:custGeom>
              <a:rect b="b" l="l" r="r" t="t"/>
              <a:pathLst>
                <a:path extrusionOk="0" h="324882" w="324881">
                  <a:moveTo>
                    <a:pt x="162441" y="0"/>
                  </a:moveTo>
                  <a:lnTo>
                    <a:pt x="162441" y="162441"/>
                  </a:lnTo>
                  <a:lnTo>
                    <a:pt x="0" y="162441"/>
                  </a:lnTo>
                  <a:cubicBezTo>
                    <a:pt x="0" y="252147"/>
                    <a:pt x="72735" y="324882"/>
                    <a:pt x="162441" y="324882"/>
                  </a:cubicBezTo>
                  <a:cubicBezTo>
                    <a:pt x="252147" y="324882"/>
                    <a:pt x="324882" y="252147"/>
                    <a:pt x="324882" y="162441"/>
                  </a:cubicBezTo>
                  <a:cubicBezTo>
                    <a:pt x="324882" y="72735"/>
                    <a:pt x="252147" y="0"/>
                    <a:pt x="162441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1057205" y="3232488"/>
              <a:ext cx="209548" cy="209549"/>
            </a:xfrm>
            <a:custGeom>
              <a:rect b="b" l="l" r="r" t="t"/>
              <a:pathLst>
                <a:path extrusionOk="0" h="324882" w="324881">
                  <a:moveTo>
                    <a:pt x="162441" y="0"/>
                  </a:moveTo>
                  <a:lnTo>
                    <a:pt x="162441" y="162441"/>
                  </a:lnTo>
                  <a:lnTo>
                    <a:pt x="23186" y="78776"/>
                  </a:lnTo>
                  <a:cubicBezTo>
                    <a:pt x="8485" y="103219"/>
                    <a:pt x="0" y="131817"/>
                    <a:pt x="0" y="162441"/>
                  </a:cubicBezTo>
                  <a:cubicBezTo>
                    <a:pt x="0" y="252147"/>
                    <a:pt x="72735" y="324882"/>
                    <a:pt x="162441" y="324882"/>
                  </a:cubicBezTo>
                  <a:cubicBezTo>
                    <a:pt x="252147" y="324882"/>
                    <a:pt x="324882" y="252147"/>
                    <a:pt x="324882" y="162441"/>
                  </a:cubicBezTo>
                  <a:cubicBezTo>
                    <a:pt x="324882" y="72735"/>
                    <a:pt x="252147" y="0"/>
                    <a:pt x="162441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1072169" y="3232488"/>
              <a:ext cx="89819" cy="104774"/>
            </a:xfrm>
            <a:custGeom>
              <a:rect b="b" l="l" r="r" t="t"/>
              <a:pathLst>
                <a:path extrusionOk="0" h="162441" w="139255">
                  <a:moveTo>
                    <a:pt x="139255" y="0"/>
                  </a:moveTo>
                  <a:cubicBezTo>
                    <a:pt x="80138" y="0"/>
                    <a:pt x="28424" y="31566"/>
                    <a:pt x="0" y="78776"/>
                  </a:cubicBezTo>
                  <a:lnTo>
                    <a:pt x="139255" y="162441"/>
                  </a:lnTo>
                  <a:lnTo>
                    <a:pt x="139255" y="0"/>
                  </a:ln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1342076" y="3232488"/>
              <a:ext cx="104774" cy="159098"/>
            </a:xfrm>
            <a:custGeom>
              <a:rect b="b" l="l" r="r" t="t"/>
              <a:pathLst>
                <a:path extrusionOk="0" h="246664" w="162441">
                  <a:moveTo>
                    <a:pt x="162441" y="0"/>
                  </a:moveTo>
                  <a:cubicBezTo>
                    <a:pt x="72735" y="0"/>
                    <a:pt x="0" y="72735"/>
                    <a:pt x="0" y="162441"/>
                  </a:cubicBezTo>
                  <a:cubicBezTo>
                    <a:pt x="0" y="193274"/>
                    <a:pt x="8590" y="222082"/>
                    <a:pt x="23500" y="246665"/>
                  </a:cubicBezTo>
                  <a:lnTo>
                    <a:pt x="162406" y="162441"/>
                  </a:lnTo>
                  <a:lnTo>
                    <a:pt x="162406" y="0"/>
                  </a:ln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1357264" y="3232488"/>
              <a:ext cx="194368" cy="209549"/>
            </a:xfrm>
            <a:custGeom>
              <a:rect b="b" l="l" r="r" t="t"/>
              <a:pathLst>
                <a:path extrusionOk="0" h="324882" w="301346">
                  <a:moveTo>
                    <a:pt x="138906" y="0"/>
                  </a:moveTo>
                  <a:lnTo>
                    <a:pt x="138906" y="162441"/>
                  </a:lnTo>
                  <a:lnTo>
                    <a:pt x="0" y="246665"/>
                  </a:lnTo>
                  <a:cubicBezTo>
                    <a:pt x="28493" y="293560"/>
                    <a:pt x="80033" y="324882"/>
                    <a:pt x="138906" y="324882"/>
                  </a:cubicBezTo>
                  <a:cubicBezTo>
                    <a:pt x="228612" y="324882"/>
                    <a:pt x="301347" y="252147"/>
                    <a:pt x="301347" y="162441"/>
                  </a:cubicBezTo>
                  <a:cubicBezTo>
                    <a:pt x="301347" y="72735"/>
                    <a:pt x="228612" y="0"/>
                    <a:pt x="138906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840502" y="3536919"/>
              <a:ext cx="611076" cy="10946"/>
            </a:xfrm>
            <a:custGeom>
              <a:rect b="b" l="l" r="r" t="t"/>
              <a:pathLst>
                <a:path extrusionOk="0" h="16970" w="947405">
                  <a:moveTo>
                    <a:pt x="939208" y="0"/>
                  </a:moveTo>
                  <a:lnTo>
                    <a:pt x="8210" y="0"/>
                  </a:lnTo>
                  <a:cubicBezTo>
                    <a:pt x="-2719" y="0"/>
                    <a:pt x="-2754" y="16970"/>
                    <a:pt x="8210" y="16970"/>
                  </a:cubicBezTo>
                  <a:lnTo>
                    <a:pt x="939208" y="16970"/>
                  </a:lnTo>
                  <a:cubicBezTo>
                    <a:pt x="950138" y="16970"/>
                    <a:pt x="950138" y="0"/>
                    <a:pt x="939208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755770" y="3601596"/>
              <a:ext cx="780453" cy="10946"/>
            </a:xfrm>
            <a:custGeom>
              <a:rect b="b" l="l" r="r" t="t"/>
              <a:pathLst>
                <a:path extrusionOk="0" h="16970" w="1210005">
                  <a:moveTo>
                    <a:pt x="1201796" y="0"/>
                  </a:moveTo>
                  <a:lnTo>
                    <a:pt x="8210" y="0"/>
                  </a:lnTo>
                  <a:cubicBezTo>
                    <a:pt x="-2719" y="0"/>
                    <a:pt x="-2754" y="16970"/>
                    <a:pt x="8210" y="16970"/>
                  </a:cubicBezTo>
                  <a:lnTo>
                    <a:pt x="1201796" y="16970"/>
                  </a:lnTo>
                  <a:cubicBezTo>
                    <a:pt x="1212725" y="17005"/>
                    <a:pt x="1212760" y="0"/>
                    <a:pt x="1201796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755770" y="3666295"/>
              <a:ext cx="780453" cy="10946"/>
            </a:xfrm>
            <a:custGeom>
              <a:rect b="b" l="l" r="r" t="t"/>
              <a:pathLst>
                <a:path extrusionOk="0" h="16970" w="1210005">
                  <a:moveTo>
                    <a:pt x="1201796" y="0"/>
                  </a:moveTo>
                  <a:lnTo>
                    <a:pt x="8210" y="0"/>
                  </a:lnTo>
                  <a:cubicBezTo>
                    <a:pt x="-2719" y="0"/>
                    <a:pt x="-2754" y="16970"/>
                    <a:pt x="8210" y="16970"/>
                  </a:cubicBezTo>
                  <a:lnTo>
                    <a:pt x="1201796" y="16970"/>
                  </a:lnTo>
                  <a:cubicBezTo>
                    <a:pt x="1212725" y="16970"/>
                    <a:pt x="1212760" y="0"/>
                    <a:pt x="1201796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755770" y="3730972"/>
              <a:ext cx="780453" cy="10946"/>
            </a:xfrm>
            <a:custGeom>
              <a:rect b="b" l="l" r="r" t="t"/>
              <a:pathLst>
                <a:path extrusionOk="0" h="16970" w="1210005">
                  <a:moveTo>
                    <a:pt x="1201796" y="0"/>
                  </a:moveTo>
                  <a:lnTo>
                    <a:pt x="8210" y="0"/>
                  </a:lnTo>
                  <a:cubicBezTo>
                    <a:pt x="-2719" y="0"/>
                    <a:pt x="-2754" y="16971"/>
                    <a:pt x="8210" y="16971"/>
                  </a:cubicBezTo>
                  <a:lnTo>
                    <a:pt x="1201796" y="16971"/>
                  </a:lnTo>
                  <a:cubicBezTo>
                    <a:pt x="1212725" y="16971"/>
                    <a:pt x="1212760" y="0"/>
                    <a:pt x="1201796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1365242" y="3778003"/>
              <a:ext cx="269053" cy="228220"/>
            </a:xfrm>
            <a:custGeom>
              <a:rect b="b" l="l" r="r" t="t"/>
              <a:pathLst>
                <a:path extrusionOk="0" h="353829" w="417136">
                  <a:moveTo>
                    <a:pt x="417137" y="0"/>
                  </a:moveTo>
                  <a:cubicBezTo>
                    <a:pt x="204308" y="120050"/>
                    <a:pt x="0" y="139011"/>
                    <a:pt x="0" y="139011"/>
                  </a:cubicBezTo>
                  <a:cubicBezTo>
                    <a:pt x="101089" y="252740"/>
                    <a:pt x="79091" y="353829"/>
                    <a:pt x="79091" y="353829"/>
                  </a:cubicBezTo>
                  <a:cubicBezTo>
                    <a:pt x="79091" y="353829"/>
                    <a:pt x="259305" y="244325"/>
                    <a:pt x="417137" y="0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831334" y="2571569"/>
              <a:ext cx="595899" cy="153625"/>
            </a:xfrm>
            <a:custGeom>
              <a:rect b="b" l="l" r="r" t="t"/>
              <a:pathLst>
                <a:path extrusionOk="0" h="238179" w="923874">
                  <a:moveTo>
                    <a:pt x="866259" y="238179"/>
                  </a:moveTo>
                  <a:lnTo>
                    <a:pt x="57651" y="238179"/>
                  </a:lnTo>
                  <a:cubicBezTo>
                    <a:pt x="25875" y="238179"/>
                    <a:pt x="0" y="212305"/>
                    <a:pt x="0" y="180529"/>
                  </a:cubicBezTo>
                  <a:lnTo>
                    <a:pt x="0" y="57651"/>
                  </a:lnTo>
                  <a:cubicBezTo>
                    <a:pt x="0" y="25875"/>
                    <a:pt x="25875" y="0"/>
                    <a:pt x="57651" y="0"/>
                  </a:cubicBezTo>
                  <a:lnTo>
                    <a:pt x="866224" y="0"/>
                  </a:lnTo>
                  <a:cubicBezTo>
                    <a:pt x="898000" y="0"/>
                    <a:pt x="923874" y="25875"/>
                    <a:pt x="923874" y="57651"/>
                  </a:cubicBezTo>
                  <a:lnTo>
                    <a:pt x="923874" y="180494"/>
                  </a:lnTo>
                  <a:cubicBezTo>
                    <a:pt x="923909" y="212305"/>
                    <a:pt x="898035" y="238179"/>
                    <a:pt x="866259" y="238179"/>
                  </a:cubicBezTo>
                  <a:close/>
                  <a:moveTo>
                    <a:pt x="57651" y="24757"/>
                  </a:moveTo>
                  <a:cubicBezTo>
                    <a:pt x="39493" y="24757"/>
                    <a:pt x="24757" y="39528"/>
                    <a:pt x="24757" y="57651"/>
                  </a:cubicBezTo>
                  <a:lnTo>
                    <a:pt x="24757" y="180494"/>
                  </a:lnTo>
                  <a:cubicBezTo>
                    <a:pt x="24757" y="198652"/>
                    <a:pt x="39528" y="213387"/>
                    <a:pt x="57651" y="213387"/>
                  </a:cubicBezTo>
                  <a:lnTo>
                    <a:pt x="866224" y="213387"/>
                  </a:lnTo>
                  <a:cubicBezTo>
                    <a:pt x="884382" y="213387"/>
                    <a:pt x="899152" y="198617"/>
                    <a:pt x="899152" y="180494"/>
                  </a:cubicBezTo>
                  <a:lnTo>
                    <a:pt x="899152" y="57651"/>
                  </a:lnTo>
                  <a:cubicBezTo>
                    <a:pt x="899152" y="39493"/>
                    <a:pt x="884382" y="24757"/>
                    <a:pt x="866224" y="24757"/>
                  </a:cubicBezTo>
                  <a:lnTo>
                    <a:pt x="57651" y="24757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880303" y="2511422"/>
              <a:ext cx="498039" cy="153513"/>
            </a:xfrm>
            <a:custGeom>
              <a:rect b="b" l="l" r="r" t="t"/>
              <a:pathLst>
                <a:path extrusionOk="0" h="238004" w="772153">
                  <a:moveTo>
                    <a:pt x="724315" y="0"/>
                  </a:moveTo>
                  <a:lnTo>
                    <a:pt x="47838" y="0"/>
                  </a:lnTo>
                  <a:cubicBezTo>
                    <a:pt x="21405" y="0"/>
                    <a:pt x="0" y="21405"/>
                    <a:pt x="0" y="47838"/>
                  </a:cubicBezTo>
                  <a:lnTo>
                    <a:pt x="0" y="190166"/>
                  </a:lnTo>
                  <a:cubicBezTo>
                    <a:pt x="0" y="216600"/>
                    <a:pt x="21405" y="238005"/>
                    <a:pt x="47838" y="238005"/>
                  </a:cubicBezTo>
                  <a:lnTo>
                    <a:pt x="724315" y="238005"/>
                  </a:lnTo>
                  <a:cubicBezTo>
                    <a:pt x="750749" y="238005"/>
                    <a:pt x="772154" y="216600"/>
                    <a:pt x="772154" y="190166"/>
                  </a:cubicBezTo>
                  <a:lnTo>
                    <a:pt x="772154" y="47838"/>
                  </a:lnTo>
                  <a:cubicBezTo>
                    <a:pt x="772154" y="21440"/>
                    <a:pt x="750749" y="0"/>
                    <a:pt x="724315" y="0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7"/>
          <p:cNvGrpSpPr/>
          <p:nvPr/>
        </p:nvGrpSpPr>
        <p:grpSpPr>
          <a:xfrm rot="5400000">
            <a:off x="1301425" y="1247813"/>
            <a:ext cx="59100" cy="547725"/>
            <a:chOff x="1263425" y="3094400"/>
            <a:chExt cx="59100" cy="547725"/>
          </a:xfrm>
        </p:grpSpPr>
        <p:sp>
          <p:nvSpPr>
            <p:cNvPr id="1992" name="Google Shape;1992;p7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96" name="Google Shape;1996;p7"/>
          <p:cNvGrpSpPr/>
          <p:nvPr/>
        </p:nvGrpSpPr>
        <p:grpSpPr>
          <a:xfrm rot="5400000">
            <a:off x="8000648" y="4659013"/>
            <a:ext cx="59100" cy="547725"/>
            <a:chOff x="1263425" y="3094400"/>
            <a:chExt cx="59100" cy="547725"/>
          </a:xfrm>
        </p:grpSpPr>
        <p:sp>
          <p:nvSpPr>
            <p:cNvPr id="1997" name="Google Shape;1997;p7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Metodologia (Tradicional/Cascada)</a:t>
            </a:r>
            <a:endParaRPr/>
          </a:p>
        </p:txBody>
      </p:sp>
      <p:grpSp>
        <p:nvGrpSpPr>
          <p:cNvPr id="2006" name="Google Shape;2006;p8"/>
          <p:cNvGrpSpPr/>
          <p:nvPr/>
        </p:nvGrpSpPr>
        <p:grpSpPr>
          <a:xfrm>
            <a:off x="7213274" y="3031288"/>
            <a:ext cx="956708" cy="1392551"/>
            <a:chOff x="6992672" y="4225072"/>
            <a:chExt cx="907951" cy="1321457"/>
          </a:xfrm>
        </p:grpSpPr>
        <p:sp>
          <p:nvSpPr>
            <p:cNvPr id="2007" name="Google Shape;2007;p8"/>
            <p:cNvSpPr/>
            <p:nvPr/>
          </p:nvSpPr>
          <p:spPr>
            <a:xfrm>
              <a:off x="6992672" y="4225072"/>
              <a:ext cx="907951" cy="1321457"/>
            </a:xfrm>
            <a:custGeom>
              <a:rect b="b" l="l" r="r" t="t"/>
              <a:pathLst>
                <a:path extrusionOk="0" h="1321457" w="907951">
                  <a:moveTo>
                    <a:pt x="822017" y="1321457"/>
                  </a:moveTo>
                  <a:cubicBezTo>
                    <a:pt x="592707" y="1312239"/>
                    <a:pt x="344576" y="1313845"/>
                    <a:pt x="85934" y="1321457"/>
                  </a:cubicBezTo>
                  <a:cubicBezTo>
                    <a:pt x="38480" y="1321457"/>
                    <a:pt x="0" y="1282977"/>
                    <a:pt x="0" y="1235523"/>
                  </a:cubicBezTo>
                  <a:cubicBezTo>
                    <a:pt x="14736" y="872614"/>
                    <a:pt x="14386" y="488929"/>
                    <a:pt x="0" y="85934"/>
                  </a:cubicBezTo>
                  <a:cubicBezTo>
                    <a:pt x="0" y="38480"/>
                    <a:pt x="38480" y="0"/>
                    <a:pt x="85934" y="0"/>
                  </a:cubicBezTo>
                  <a:cubicBezTo>
                    <a:pt x="327536" y="4609"/>
                    <a:pt x="573013" y="4470"/>
                    <a:pt x="822017" y="0"/>
                  </a:cubicBezTo>
                  <a:cubicBezTo>
                    <a:pt x="869472" y="0"/>
                    <a:pt x="907952" y="38480"/>
                    <a:pt x="907952" y="85934"/>
                  </a:cubicBezTo>
                  <a:cubicBezTo>
                    <a:pt x="893251" y="456316"/>
                    <a:pt x="893530" y="839756"/>
                    <a:pt x="907952" y="1235523"/>
                  </a:cubicBezTo>
                  <a:cubicBezTo>
                    <a:pt x="907952" y="1283012"/>
                    <a:pt x="869472" y="1321457"/>
                    <a:pt x="822017" y="1321457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8" name="Google Shape;2008;p8"/>
            <p:cNvGrpSpPr/>
            <p:nvPr/>
          </p:nvGrpSpPr>
          <p:grpSpPr>
            <a:xfrm>
              <a:off x="7117788" y="4313632"/>
              <a:ext cx="657722" cy="657579"/>
              <a:chOff x="7117788" y="4313632"/>
              <a:chExt cx="657722" cy="657579"/>
            </a:xfrm>
          </p:grpSpPr>
          <p:sp>
            <p:nvSpPr>
              <p:cNvPr id="2009" name="Google Shape;2009;p8"/>
              <p:cNvSpPr/>
              <p:nvPr/>
            </p:nvSpPr>
            <p:spPr>
              <a:xfrm>
                <a:off x="7446648" y="4313632"/>
                <a:ext cx="232068" cy="328786"/>
              </a:xfrm>
              <a:custGeom>
                <a:rect b="b" l="l" r="r" t="t"/>
                <a:pathLst>
                  <a:path extrusionOk="0" h="328786" w="232068">
                    <a:moveTo>
                      <a:pt x="232068" y="90747"/>
                    </a:moveTo>
                    <a:cubicBezTo>
                      <a:pt x="173615" y="32084"/>
                      <a:pt x="92674" y="-3499"/>
                      <a:pt x="209" y="273"/>
                    </a:cubicBezTo>
                    <a:cubicBezTo>
                      <a:pt x="139" y="273"/>
                      <a:pt x="69" y="273"/>
                      <a:pt x="0" y="273"/>
                    </a:cubicBezTo>
                    <a:lnTo>
                      <a:pt x="0" y="328786"/>
                    </a:lnTo>
                    <a:lnTo>
                      <a:pt x="232068" y="90747"/>
                    </a:lnTo>
                    <a:close/>
                  </a:path>
                </a:pathLst>
              </a:custGeom>
              <a:solidFill>
                <a:srgbClr val="00F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8"/>
              <p:cNvSpPr/>
              <p:nvPr/>
            </p:nvSpPr>
            <p:spPr>
              <a:xfrm>
                <a:off x="7446648" y="4404344"/>
                <a:ext cx="314930" cy="238039"/>
              </a:xfrm>
              <a:custGeom>
                <a:rect b="b" l="l" r="r" t="t"/>
                <a:pathLst>
                  <a:path extrusionOk="0" h="238039" w="314930">
                    <a:moveTo>
                      <a:pt x="314930" y="140862"/>
                    </a:moveTo>
                    <a:cubicBezTo>
                      <a:pt x="299112" y="86982"/>
                      <a:pt x="270444" y="38515"/>
                      <a:pt x="232068" y="0"/>
                    </a:cubicBezTo>
                    <a:lnTo>
                      <a:pt x="0" y="238040"/>
                    </a:lnTo>
                    <a:lnTo>
                      <a:pt x="314930" y="140862"/>
                    </a:lnTo>
                    <a:close/>
                  </a:path>
                </a:pathLst>
              </a:custGeom>
              <a:solidFill>
                <a:srgbClr val="B66D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8"/>
              <p:cNvSpPr/>
              <p:nvPr/>
            </p:nvSpPr>
            <p:spPr>
              <a:xfrm>
                <a:off x="7117788" y="4313905"/>
                <a:ext cx="542526" cy="657306"/>
              </a:xfrm>
              <a:custGeom>
                <a:rect b="b" l="l" r="r" t="t"/>
                <a:pathLst>
                  <a:path extrusionOk="0" h="657306" w="542526">
                    <a:moveTo>
                      <a:pt x="328860" y="0"/>
                    </a:moveTo>
                    <a:cubicBezTo>
                      <a:pt x="147598" y="7507"/>
                      <a:pt x="10019" y="146553"/>
                      <a:pt x="416" y="328653"/>
                    </a:cubicBezTo>
                    <a:cubicBezTo>
                      <a:pt x="-9151" y="509915"/>
                      <a:pt x="147563" y="657306"/>
                      <a:pt x="329070" y="657306"/>
                    </a:cubicBezTo>
                    <a:cubicBezTo>
                      <a:pt x="410569" y="657306"/>
                      <a:pt x="485086" y="627556"/>
                      <a:pt x="542527" y="578460"/>
                    </a:cubicBezTo>
                    <a:lnTo>
                      <a:pt x="328860" y="328513"/>
                    </a:lnTo>
                    <a:lnTo>
                      <a:pt x="328860" y="0"/>
                    </a:lnTo>
                    <a:close/>
                  </a:path>
                </a:pathLst>
              </a:custGeom>
              <a:solidFill>
                <a:srgbClr val="A2F2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8"/>
              <p:cNvSpPr/>
              <p:nvPr/>
            </p:nvSpPr>
            <p:spPr>
              <a:xfrm>
                <a:off x="7446648" y="4545205"/>
                <a:ext cx="328862" cy="347159"/>
              </a:xfrm>
              <a:custGeom>
                <a:rect b="b" l="l" r="r" t="t"/>
                <a:pathLst>
                  <a:path extrusionOk="0" h="347159" w="328862">
                    <a:moveTo>
                      <a:pt x="328863" y="97353"/>
                    </a:moveTo>
                    <a:cubicBezTo>
                      <a:pt x="328863" y="63691"/>
                      <a:pt x="324009" y="30973"/>
                      <a:pt x="314930" y="0"/>
                    </a:cubicBezTo>
                    <a:lnTo>
                      <a:pt x="0" y="97213"/>
                    </a:lnTo>
                    <a:lnTo>
                      <a:pt x="213666" y="347160"/>
                    </a:lnTo>
                    <a:cubicBezTo>
                      <a:pt x="284132" y="286890"/>
                      <a:pt x="328863" y="197360"/>
                      <a:pt x="328863" y="97353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3" name="Google Shape;2013;p8"/>
            <p:cNvGrpSpPr/>
            <p:nvPr/>
          </p:nvGrpSpPr>
          <p:grpSpPr>
            <a:xfrm>
              <a:off x="7158221" y="5096744"/>
              <a:ext cx="576875" cy="129581"/>
              <a:chOff x="7158221" y="5096744"/>
              <a:chExt cx="576875" cy="129581"/>
            </a:xfrm>
          </p:grpSpPr>
          <p:sp>
            <p:nvSpPr>
              <p:cNvPr id="2014" name="Google Shape;2014;p8"/>
              <p:cNvSpPr/>
              <p:nvPr/>
            </p:nvSpPr>
            <p:spPr>
              <a:xfrm>
                <a:off x="7158221" y="5096744"/>
                <a:ext cx="86074" cy="86074"/>
              </a:xfrm>
              <a:custGeom>
                <a:rect b="b" l="l" r="r" t="t"/>
                <a:pathLst>
                  <a:path extrusionOk="0" h="86074" w="86074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5" name="Google Shape;2015;p8"/>
              <p:cNvGrpSpPr/>
              <p:nvPr/>
            </p:nvGrpSpPr>
            <p:grpSpPr>
              <a:xfrm>
                <a:off x="7294067" y="5096744"/>
                <a:ext cx="441029" cy="129581"/>
                <a:chOff x="7294067" y="5096744"/>
                <a:chExt cx="441029" cy="129581"/>
              </a:xfrm>
            </p:grpSpPr>
            <p:sp>
              <p:nvSpPr>
                <p:cNvPr id="2016" name="Google Shape;2016;p8"/>
                <p:cNvSpPr/>
                <p:nvPr/>
              </p:nvSpPr>
              <p:spPr>
                <a:xfrm>
                  <a:off x="7393921" y="5096744"/>
                  <a:ext cx="341175" cy="24058"/>
                </a:xfrm>
                <a:custGeom>
                  <a:rect b="b" l="l" r="r" t="t"/>
                  <a:pathLst>
                    <a:path extrusionOk="0" h="24058" w="341175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7" name="Google Shape;2017;p8"/>
                <p:cNvSpPr/>
                <p:nvPr/>
              </p:nvSpPr>
              <p:spPr>
                <a:xfrm>
                  <a:off x="7294067" y="5149505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8" name="Google Shape;2018;p8"/>
                <p:cNvSpPr/>
                <p:nvPr/>
              </p:nvSpPr>
              <p:spPr>
                <a:xfrm>
                  <a:off x="7294067" y="5202267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19" name="Google Shape;2019;p8"/>
            <p:cNvGrpSpPr/>
            <p:nvPr/>
          </p:nvGrpSpPr>
          <p:grpSpPr>
            <a:xfrm>
              <a:off x="7158221" y="5292322"/>
              <a:ext cx="576875" cy="129582"/>
              <a:chOff x="7158221" y="5292322"/>
              <a:chExt cx="576875" cy="129582"/>
            </a:xfrm>
          </p:grpSpPr>
          <p:sp>
            <p:nvSpPr>
              <p:cNvPr id="2020" name="Google Shape;2020;p8"/>
              <p:cNvSpPr/>
              <p:nvPr/>
            </p:nvSpPr>
            <p:spPr>
              <a:xfrm>
                <a:off x="7158221" y="5292322"/>
                <a:ext cx="86074" cy="86074"/>
              </a:xfrm>
              <a:custGeom>
                <a:rect b="b" l="l" r="r" t="t"/>
                <a:pathLst>
                  <a:path extrusionOk="0" h="86074" w="86074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21" name="Google Shape;2021;p8"/>
              <p:cNvGrpSpPr/>
              <p:nvPr/>
            </p:nvGrpSpPr>
            <p:grpSpPr>
              <a:xfrm>
                <a:off x="7294067" y="5292322"/>
                <a:ext cx="441029" cy="129582"/>
                <a:chOff x="7294067" y="5292322"/>
                <a:chExt cx="441029" cy="129582"/>
              </a:xfrm>
            </p:grpSpPr>
            <p:sp>
              <p:nvSpPr>
                <p:cNvPr id="2022" name="Google Shape;2022;p8"/>
                <p:cNvSpPr/>
                <p:nvPr/>
              </p:nvSpPr>
              <p:spPr>
                <a:xfrm>
                  <a:off x="7393921" y="5292322"/>
                  <a:ext cx="341175" cy="24058"/>
                </a:xfrm>
                <a:custGeom>
                  <a:rect b="b" l="l" r="r" t="t"/>
                  <a:pathLst>
                    <a:path extrusionOk="0" h="24058" w="341175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3" name="Google Shape;2023;p8"/>
                <p:cNvSpPr/>
                <p:nvPr/>
              </p:nvSpPr>
              <p:spPr>
                <a:xfrm>
                  <a:off x="7294067" y="5345084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4" name="Google Shape;2024;p8"/>
                <p:cNvSpPr/>
                <p:nvPr/>
              </p:nvSpPr>
              <p:spPr>
                <a:xfrm>
                  <a:off x="7294067" y="5397846"/>
                  <a:ext cx="441029" cy="24058"/>
                </a:xfrm>
                <a:custGeom>
                  <a:rect b="b" l="l" r="r" t="t"/>
                  <a:pathLst>
                    <a:path extrusionOk="0" h="24058" w="441029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5" name="Google Shape;2025;p8"/>
          <p:cNvGrpSpPr/>
          <p:nvPr/>
        </p:nvGrpSpPr>
        <p:grpSpPr>
          <a:xfrm rot="10800000">
            <a:off x="8016550" y="1634063"/>
            <a:ext cx="59100" cy="547725"/>
            <a:chOff x="1263425" y="3094400"/>
            <a:chExt cx="59100" cy="547725"/>
          </a:xfrm>
        </p:grpSpPr>
        <p:sp>
          <p:nvSpPr>
            <p:cNvPr id="2026" name="Google Shape;2026;p8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030" name="Google Shape;20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150" y="1321775"/>
            <a:ext cx="5841444" cy="3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980" y="941175"/>
            <a:ext cx="5043426" cy="32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0"/>
          <p:cNvSpPr txBox="1"/>
          <p:nvPr>
            <p:ph type="title"/>
          </p:nvPr>
        </p:nvSpPr>
        <p:spPr>
          <a:xfrm>
            <a:off x="3181093" y="369825"/>
            <a:ext cx="2485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sz="2400"/>
          </a:p>
        </p:txBody>
      </p:sp>
      <p:pic>
        <p:nvPicPr>
          <p:cNvPr id="2037" name="Google Shape;203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62349"/>
            <a:ext cx="9144000" cy="52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in Finance Pitch Deck by Slidesgo">
  <a:themeElements>
    <a:clrScheme name="Simple Light">
      <a:dk1>
        <a:srgbClr val="3A19A4"/>
      </a:dk1>
      <a:lt1>
        <a:srgbClr val="EEEEFC"/>
      </a:lt1>
      <a:dk2>
        <a:srgbClr val="4C067A"/>
      </a:dk2>
      <a:lt2>
        <a:srgbClr val="AEB4EE"/>
      </a:lt2>
      <a:accent1>
        <a:srgbClr val="B66DF3"/>
      </a:accent1>
      <a:accent2>
        <a:srgbClr val="4E82F2"/>
      </a:accent2>
      <a:accent3>
        <a:srgbClr val="00F9DB"/>
      </a:accent3>
      <a:accent4>
        <a:srgbClr val="A2F26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Javier</dc:creator>
</cp:coreProperties>
</file>